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4" r:id="rId4"/>
  </p:sldMasterIdLst>
  <p:notesMasterIdLst>
    <p:notesMasterId r:id="rId15"/>
  </p:notesMasterIdLst>
  <p:handoutMasterIdLst>
    <p:handoutMasterId r:id="rId16"/>
  </p:handoutMasterIdLst>
  <p:sldIdLst>
    <p:sldId id="257" r:id="rId5"/>
    <p:sldId id="389" r:id="rId6"/>
    <p:sldId id="384" r:id="rId7"/>
    <p:sldId id="317" r:id="rId8"/>
    <p:sldId id="277" r:id="rId9"/>
    <p:sldId id="278" r:id="rId10"/>
    <p:sldId id="279" r:id="rId11"/>
    <p:sldId id="268" r:id="rId12"/>
    <p:sldId id="321" r:id="rId13"/>
    <p:sldId id="391"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p15:clr>
            <a:srgbClr val="F26B43"/>
          </p15:clr>
        </p15:guide>
        <p15:guide id="3"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335B"/>
    <a:srgbClr val="CCE8DA"/>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5" autoAdjust="0"/>
    <p:restoredTop sz="93725" autoAdjust="0"/>
  </p:normalViewPr>
  <p:slideViewPr>
    <p:cSldViewPr snapToGrid="0">
      <p:cViewPr varScale="1">
        <p:scale>
          <a:sx n="115" d="100"/>
          <a:sy n="115" d="100"/>
        </p:scale>
        <p:origin x="138" y="300"/>
      </p:cViewPr>
      <p:guideLst>
        <p:guide pos="3840"/>
        <p:guide orient="horz" pos="2160"/>
      </p:guideLst>
    </p:cSldViewPr>
  </p:slideViewPr>
  <p:outlineViewPr>
    <p:cViewPr>
      <p:scale>
        <a:sx n="33" d="100"/>
        <a:sy n="33" d="100"/>
      </p:scale>
      <p:origin x="0" y="-2709"/>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48" d="100"/>
          <a:sy n="48" d="100"/>
        </p:scale>
        <p:origin x="1911" y="4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1471C2C-1567-47F4-803E-468024209D9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058F5B09-2954-46C6-97BB-9E10649FE2C3}"/>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17F2C1D-F243-42AB-ADF2-E7CB4E04900E}" type="datetimeFigureOut">
              <a:rPr lang="en-US" smtClean="0"/>
              <a:t>10/30/2023</a:t>
            </a:fld>
            <a:endParaRPr lang="en-US"/>
          </a:p>
        </p:txBody>
      </p:sp>
      <p:sp>
        <p:nvSpPr>
          <p:cNvPr id="4" name="Footer Placeholder 3">
            <a:extLst>
              <a:ext uri="{FF2B5EF4-FFF2-40B4-BE49-F238E27FC236}">
                <a16:creationId xmlns:a16="http://schemas.microsoft.com/office/drawing/2014/main" id="{E39A204B-EBA9-4C6D-BFB2-A104F00C8E2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55F72FC-4D2D-4E5B-A4DD-62E2C822FB1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23CDBB5-5B4A-4483-935D-A73935186B4D}" type="slidenum">
              <a:rPr lang="en-US" smtClean="0"/>
              <a:t>‹#›</a:t>
            </a:fld>
            <a:endParaRPr lang="en-US"/>
          </a:p>
        </p:txBody>
      </p:sp>
    </p:spTree>
    <p:extLst>
      <p:ext uri="{BB962C8B-B14F-4D97-AF65-F5344CB8AC3E}">
        <p14:creationId xmlns:p14="http://schemas.microsoft.com/office/powerpoint/2010/main" val="26192377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20CE34E-5667-4A32-A6BA-10C7A552BC63}" type="datetimeFigureOut">
              <a:rPr lang="en-US" smtClean="0"/>
              <a:t>10/13/2023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CCE34D-CFF1-4FFE-815B-D050E7ED2DFD}" type="slidenum">
              <a:rPr lang="en-US" smtClean="0"/>
              <a:t>‹#›</a:t>
            </a:fld>
            <a:endParaRPr lang="en-US"/>
          </a:p>
        </p:txBody>
      </p:sp>
    </p:spTree>
    <p:extLst>
      <p:ext uri="{BB962C8B-B14F-4D97-AF65-F5344CB8AC3E}">
        <p14:creationId xmlns:p14="http://schemas.microsoft.com/office/powerpoint/2010/main" val="39793628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1</a:t>
            </a:fld>
            <a:endParaRPr lang="en-US"/>
          </a:p>
        </p:txBody>
      </p:sp>
    </p:spTree>
    <p:extLst>
      <p:ext uri="{BB962C8B-B14F-4D97-AF65-F5344CB8AC3E}">
        <p14:creationId xmlns:p14="http://schemas.microsoft.com/office/powerpoint/2010/main" val="15608359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3</a:t>
            </a:fld>
            <a:endParaRPr lang="en-US"/>
          </a:p>
        </p:txBody>
      </p:sp>
    </p:spTree>
    <p:extLst>
      <p:ext uri="{BB962C8B-B14F-4D97-AF65-F5344CB8AC3E}">
        <p14:creationId xmlns:p14="http://schemas.microsoft.com/office/powerpoint/2010/main" val="2100331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4</a:t>
            </a:fld>
            <a:endParaRPr lang="en-US"/>
          </a:p>
        </p:txBody>
      </p:sp>
    </p:spTree>
    <p:extLst>
      <p:ext uri="{BB962C8B-B14F-4D97-AF65-F5344CB8AC3E}">
        <p14:creationId xmlns:p14="http://schemas.microsoft.com/office/powerpoint/2010/main" val="1586550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8</a:t>
            </a:fld>
            <a:endParaRPr lang="en-US"/>
          </a:p>
        </p:txBody>
      </p:sp>
    </p:spTree>
    <p:extLst>
      <p:ext uri="{BB962C8B-B14F-4D97-AF65-F5344CB8AC3E}">
        <p14:creationId xmlns:p14="http://schemas.microsoft.com/office/powerpoint/2010/main" val="3963304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983A999-5E0E-42CA-8400-604AE921FF7C}" type="slidenum">
              <a:rPr lang="en-US" smtClean="0"/>
              <a:t>9</a:t>
            </a:fld>
            <a:endParaRPr lang="en-US"/>
          </a:p>
        </p:txBody>
      </p:sp>
    </p:spTree>
    <p:extLst>
      <p:ext uri="{BB962C8B-B14F-4D97-AF65-F5344CB8AC3E}">
        <p14:creationId xmlns:p14="http://schemas.microsoft.com/office/powerpoint/2010/main" val="4150892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9E68F591-F3C7-4872-BBA0-0693794F4F11}"/>
              </a:ext>
            </a:extLst>
          </p:cNvPr>
          <p:cNvSpPr>
            <a:spLocks noGrp="1"/>
          </p:cNvSpPr>
          <p:nvPr>
            <p:ph type="ctrTitle" hasCustomPrompt="1"/>
          </p:nvPr>
        </p:nvSpPr>
        <p:spPr>
          <a:xfrm>
            <a:off x="7999414" y="1051551"/>
            <a:ext cx="3565524" cy="2384898"/>
          </a:xfrm>
        </p:spPr>
        <p:txBody>
          <a:bodyPr anchor="b" anchorCtr="0">
            <a:noAutofit/>
          </a:bodyPr>
          <a:lstStyle/>
          <a:p>
            <a:r>
              <a:rPr lang="en-US" sz="4800" dirty="0"/>
              <a:t>3DFloat</a:t>
            </a:r>
          </a:p>
        </p:txBody>
      </p:sp>
      <p:sp>
        <p:nvSpPr>
          <p:cNvPr id="14" name="Picture Placeholder 13">
            <a:extLst>
              <a:ext uri="{FF2B5EF4-FFF2-40B4-BE49-F238E27FC236}">
                <a16:creationId xmlns:a16="http://schemas.microsoft.com/office/drawing/2014/main" id="{967766A8-18D5-4391-8DB7-7BFF6427636C}"/>
              </a:ext>
            </a:extLst>
          </p:cNvPr>
          <p:cNvSpPr>
            <a:spLocks noGrp="1"/>
          </p:cNvSpPr>
          <p:nvPr>
            <p:ph type="pic" sz="quarter" idx="13"/>
          </p:nvPr>
        </p:nvSpPr>
        <p:spPr>
          <a:xfrm>
            <a:off x="0" y="0"/>
            <a:ext cx="7452360" cy="6858000"/>
          </a:xfrm>
          <a:solidFill>
            <a:schemeClr val="accent5"/>
          </a:solidFill>
        </p:spPr>
        <p:txBody>
          <a:bodyPr>
            <a:noAutofit/>
          </a:bodyPr>
          <a:lstStyle/>
          <a:p>
            <a:r>
              <a:rPr lang="en-US"/>
              <a:t>Click icon to add picture</a:t>
            </a:r>
          </a:p>
        </p:txBody>
      </p:sp>
      <p:sp>
        <p:nvSpPr>
          <p:cNvPr id="8" name="Oval 7">
            <a:extLst>
              <a:ext uri="{FF2B5EF4-FFF2-40B4-BE49-F238E27FC236}">
                <a16:creationId xmlns:a16="http://schemas.microsoft.com/office/drawing/2014/main" id="{938AD48E-7D67-4BE9-97B6-DB64DE5253B9}"/>
              </a:ext>
              <a:ext uri="{C183D7F6-B498-43B3-948B-1728B52AA6E4}">
                <adec:decorative xmlns:adec="http://schemas.microsoft.com/office/drawing/2017/decorative" val="1"/>
              </a:ext>
            </a:extLst>
          </p:cNvPr>
          <p:cNvSpPr>
            <a:spLocks noChangeAspect="1"/>
          </p:cNvSpPr>
          <p:nvPr userDrawn="1"/>
        </p:nvSpPr>
        <p:spPr>
          <a:xfrm>
            <a:off x="7999413" y="445272"/>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9" name="Group 8">
            <a:extLst>
              <a:ext uri="{FF2B5EF4-FFF2-40B4-BE49-F238E27FC236}">
                <a16:creationId xmlns:a16="http://schemas.microsoft.com/office/drawing/2014/main" id="{EB6FF8E2-165B-49EB-8120-14190F9491BC}"/>
              </a:ext>
              <a:ext uri="{C183D7F6-B498-43B3-948B-1728B52AA6E4}">
                <adec:decorative xmlns:adec="http://schemas.microsoft.com/office/drawing/2017/decorative" val="1"/>
              </a:ext>
            </a:extLst>
          </p:cNvPr>
          <p:cNvGrpSpPr/>
          <p:nvPr userDrawn="1"/>
        </p:nvGrpSpPr>
        <p:grpSpPr>
          <a:xfrm rot="5400000">
            <a:off x="10915300" y="5534727"/>
            <a:ext cx="667802" cy="631474"/>
            <a:chOff x="10478914" y="1506691"/>
            <a:chExt cx="667802" cy="631474"/>
          </a:xfrm>
        </p:grpSpPr>
        <p:sp>
          <p:nvSpPr>
            <p:cNvPr id="10" name="Freeform: Shape 9">
              <a:extLst>
                <a:ext uri="{FF2B5EF4-FFF2-40B4-BE49-F238E27FC236}">
                  <a16:creationId xmlns:a16="http://schemas.microsoft.com/office/drawing/2014/main" id="{79B763A7-EE7D-4306-8306-01E8C86E6350}"/>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Oval 10">
              <a:extLst>
                <a:ext uri="{FF2B5EF4-FFF2-40B4-BE49-F238E27FC236}">
                  <a16:creationId xmlns:a16="http://schemas.microsoft.com/office/drawing/2014/main" id="{4B3A935F-6844-4FCE-B0AE-5492715A58F1}"/>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3" name="Text Placeholder 2">
            <a:extLst>
              <a:ext uri="{FF2B5EF4-FFF2-40B4-BE49-F238E27FC236}">
                <a16:creationId xmlns:a16="http://schemas.microsoft.com/office/drawing/2014/main" id="{5B16EB97-6E8A-4B50-8701-7CB158044DCA}"/>
              </a:ext>
            </a:extLst>
          </p:cNvPr>
          <p:cNvSpPr>
            <a:spLocks noGrp="1"/>
          </p:cNvSpPr>
          <p:nvPr>
            <p:ph type="body" sz="quarter" idx="14"/>
          </p:nvPr>
        </p:nvSpPr>
        <p:spPr>
          <a:xfrm>
            <a:off x="7999413" y="3568700"/>
            <a:ext cx="3565524" cy="1731963"/>
          </a:xfrm>
        </p:spPr>
        <p:txBody>
          <a:bodyPr>
            <a:noAutofit/>
          </a:bodyPr>
          <a:lstStyle>
            <a:lvl1pPr>
              <a:buNone/>
              <a:defRPr sz="2000"/>
            </a:lvl1pPr>
            <a:lvl2pPr>
              <a:buNone/>
              <a:defRPr sz="2000"/>
            </a:lvl2pPr>
            <a:lvl3pPr>
              <a:buNone/>
              <a:defRPr sz="2000"/>
            </a:lvl3pPr>
            <a:lvl4pPr>
              <a:buNone/>
              <a:defRPr sz="2000"/>
            </a:lvl4pPr>
            <a:lvl5pPr>
              <a:buNone/>
              <a:defRPr sz="2000"/>
            </a:lvl5pPr>
          </a:lstStyle>
          <a:p>
            <a:pPr lvl="0"/>
            <a:r>
              <a:rPr lang="en-US"/>
              <a:t>Click to edit Master text styles</a:t>
            </a:r>
          </a:p>
        </p:txBody>
      </p:sp>
    </p:spTree>
    <p:extLst>
      <p:ext uri="{BB962C8B-B14F-4D97-AF65-F5344CB8AC3E}">
        <p14:creationId xmlns:p14="http://schemas.microsoft.com/office/powerpoint/2010/main" val="6009488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_Content 3 column">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79DE9FAB-6BBA-4CFE-B67D-77B47F01ECA4}"/>
              </a:ext>
              <a:ext uri="{C183D7F6-B498-43B3-948B-1728B52AA6E4}">
                <adec:decorative xmlns:adec="http://schemas.microsoft.com/office/drawing/2017/decorative" val="1"/>
              </a:ext>
            </a:extLst>
          </p:cNvPr>
          <p:cNvGrpSpPr/>
          <p:nvPr/>
        </p:nvGrpSpPr>
        <p:grpSpPr>
          <a:xfrm>
            <a:off x="137931" y="5260967"/>
            <a:ext cx="1980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9" name="Freeform: Shape 18">
            <a:extLst>
              <a:ext uri="{FF2B5EF4-FFF2-40B4-BE49-F238E27FC236}">
                <a16:creationId xmlns:a16="http://schemas.microsoft.com/office/drawing/2014/main" id="{82184FF4-7029-4ED7-813A-192E60608764}"/>
              </a:ext>
              <a:ext uri="{C183D7F6-B498-43B3-948B-1728B52AA6E4}">
                <adec:decorative xmlns:adec="http://schemas.microsoft.com/office/drawing/2017/decorative" val="1"/>
              </a:ext>
            </a:extLst>
          </p:cNvPr>
          <p:cNvSpPr>
            <a:spLocks noChangeAspect="1"/>
          </p:cNvSpPr>
          <p:nvPr/>
        </p:nvSpPr>
        <p:spPr>
          <a:xfrm rot="2700000">
            <a:off x="10834944" y="17126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Oval 19">
            <a:extLst>
              <a:ext uri="{FF2B5EF4-FFF2-40B4-BE49-F238E27FC236}">
                <a16:creationId xmlns:a16="http://schemas.microsoft.com/office/drawing/2014/main" id="{AAA7AB09-557C-41AD-9113-FF9F68FA1035}"/>
              </a:ext>
              <a:ext uri="{C183D7F6-B498-43B3-948B-1728B52AA6E4}">
                <adec:decorative xmlns:adec="http://schemas.microsoft.com/office/drawing/2017/decorative" val="1"/>
              </a:ext>
            </a:extLst>
          </p:cNvPr>
          <p:cNvSpPr/>
          <p:nvPr/>
        </p:nvSpPr>
        <p:spPr>
          <a:xfrm rot="8100000">
            <a:off x="10849344" y="51834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Oval 24">
            <a:extLst>
              <a:ext uri="{FF2B5EF4-FFF2-40B4-BE49-F238E27FC236}">
                <a16:creationId xmlns:a16="http://schemas.microsoft.com/office/drawing/2014/main" id="{EF99ECAA-1F11-4937-BBA6-51935AB44C9D}"/>
              </a:ext>
              <a:ext uri="{C183D7F6-B498-43B3-948B-1728B52AA6E4}">
                <adec:decorative xmlns:adec="http://schemas.microsoft.com/office/drawing/2017/decorative" val="1"/>
              </a:ext>
            </a:extLst>
          </p:cNvPr>
          <p:cNvSpPr>
            <a:spLocks noChangeAspect="1"/>
          </p:cNvSpPr>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Title 1">
            <a:extLst>
              <a:ext uri="{FF2B5EF4-FFF2-40B4-BE49-F238E27FC236}">
                <a16:creationId xmlns:a16="http://schemas.microsoft.com/office/drawing/2014/main" id="{EBCCE83C-72C8-4181-8D03-7CFB23A6FF2D}"/>
              </a:ext>
            </a:extLst>
          </p:cNvPr>
          <p:cNvSpPr>
            <a:spLocks noGrp="1"/>
          </p:cNvSpPr>
          <p:nvPr>
            <p:ph type="title"/>
          </p:nvPr>
        </p:nvSpPr>
        <p:spPr>
          <a:xfrm>
            <a:off x="550862" y="549275"/>
            <a:ext cx="11097551" cy="1332000"/>
          </a:xfrm>
        </p:spPr>
        <p:txBody>
          <a:bodyPr vert="horz" wrap="square" lIns="0" tIns="0" rIns="0" bIns="0" rtlCol="0" anchor="t" anchorCtr="0">
            <a:noAutofit/>
          </a:bodyPr>
          <a:lstStyle>
            <a:lvl1pPr>
              <a:defRPr lang="en-US" sz="4800" dirty="0"/>
            </a:lvl1pPr>
          </a:lstStyle>
          <a:p>
            <a:pPr lvl="0">
              <a:lnSpc>
                <a:spcPct val="100000"/>
              </a:lnSpc>
            </a:pPr>
            <a:r>
              <a:rPr lang="en-US"/>
              <a:t>Click to edit Master title style</a:t>
            </a:r>
            <a:endParaRPr lang="en-US" dirty="0"/>
          </a:p>
        </p:txBody>
      </p:sp>
      <p:sp>
        <p:nvSpPr>
          <p:cNvPr id="16" name="Text Placeholder 2">
            <a:extLst>
              <a:ext uri="{FF2B5EF4-FFF2-40B4-BE49-F238E27FC236}">
                <a16:creationId xmlns:a16="http://schemas.microsoft.com/office/drawing/2014/main" id="{C6FCDFCC-38D1-43A4-918F-491DBA6B2CF6}"/>
              </a:ext>
            </a:extLst>
          </p:cNvPr>
          <p:cNvSpPr>
            <a:spLocks noGrp="1"/>
          </p:cNvSpPr>
          <p:nvPr>
            <p:ph type="body" idx="1"/>
          </p:nvPr>
        </p:nvSpPr>
        <p:spPr>
          <a:xfrm>
            <a:off x="550864" y="1731375"/>
            <a:ext cx="3563936" cy="535354"/>
          </a:xfrm>
        </p:spPr>
        <p:txBody>
          <a:bodyPr anchor="b">
            <a:noAutofit/>
          </a:bodyPr>
          <a:lstStyle>
            <a:lvl1pPr marL="0" indent="0">
              <a:buNone/>
              <a:defRPr sz="20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7" name="Content Placeholder 3">
            <a:extLst>
              <a:ext uri="{FF2B5EF4-FFF2-40B4-BE49-F238E27FC236}">
                <a16:creationId xmlns:a16="http://schemas.microsoft.com/office/drawing/2014/main" id="{8A9CB740-8581-4D62-8481-7ECBBEDA7219}"/>
              </a:ext>
            </a:extLst>
          </p:cNvPr>
          <p:cNvSpPr>
            <a:spLocks noGrp="1"/>
          </p:cNvSpPr>
          <p:nvPr>
            <p:ph sz="half" idx="2"/>
          </p:nvPr>
        </p:nvSpPr>
        <p:spPr>
          <a:xfrm>
            <a:off x="559476" y="2432304"/>
            <a:ext cx="3563936" cy="3515555"/>
          </a:xfrm>
        </p:spPr>
        <p:txBody>
          <a:bodyPr>
            <a:noAutofit/>
          </a:bodyPr>
          <a:lstStyle>
            <a:lvl1pPr>
              <a:defRPr sz="1800"/>
            </a:lvl1pPr>
            <a:lvl2pPr>
              <a:defRPr sz="1800"/>
            </a:lvl2pPr>
            <a:lvl3pPr>
              <a:defRPr sz="18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4">
            <a:extLst>
              <a:ext uri="{FF2B5EF4-FFF2-40B4-BE49-F238E27FC236}">
                <a16:creationId xmlns:a16="http://schemas.microsoft.com/office/drawing/2014/main" id="{AB16E493-D962-46EC-BBB8-D7E68A640438}"/>
              </a:ext>
            </a:extLst>
          </p:cNvPr>
          <p:cNvSpPr>
            <a:spLocks noGrp="1"/>
          </p:cNvSpPr>
          <p:nvPr>
            <p:ph type="body" sz="quarter" idx="13"/>
          </p:nvPr>
        </p:nvSpPr>
        <p:spPr>
          <a:xfrm>
            <a:off x="4341573" y="1731375"/>
            <a:ext cx="356616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a:t>Click to edit Master text styles</a:t>
            </a:r>
          </a:p>
        </p:txBody>
      </p:sp>
      <p:sp>
        <p:nvSpPr>
          <p:cNvPr id="23" name="Content Placeholder 5">
            <a:extLst>
              <a:ext uri="{FF2B5EF4-FFF2-40B4-BE49-F238E27FC236}">
                <a16:creationId xmlns:a16="http://schemas.microsoft.com/office/drawing/2014/main" id="{88CC7C67-1BA6-42A6-B9D3-8EDF70A3DB38}"/>
              </a:ext>
            </a:extLst>
          </p:cNvPr>
          <p:cNvSpPr>
            <a:spLocks noGrp="1"/>
          </p:cNvSpPr>
          <p:nvPr>
            <p:ph sz="quarter" idx="14"/>
          </p:nvPr>
        </p:nvSpPr>
        <p:spPr>
          <a:xfrm>
            <a:off x="4341573" y="2427370"/>
            <a:ext cx="3508755"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4">
            <a:extLst>
              <a:ext uri="{FF2B5EF4-FFF2-40B4-BE49-F238E27FC236}">
                <a16:creationId xmlns:a16="http://schemas.microsoft.com/office/drawing/2014/main" id="{C17092A6-D0E6-4EF2-B3B8-AE35438D4D77}"/>
              </a:ext>
            </a:extLst>
          </p:cNvPr>
          <p:cNvSpPr>
            <a:spLocks noGrp="1"/>
          </p:cNvSpPr>
          <p:nvPr>
            <p:ph type="body" sz="quarter" idx="3" hasCustomPrompt="1"/>
          </p:nvPr>
        </p:nvSpPr>
        <p:spPr>
          <a:xfrm>
            <a:off x="8139659" y="1731375"/>
            <a:ext cx="3566160" cy="535354"/>
          </a:xfrm>
        </p:spPr>
        <p:txBody>
          <a:bodyPr vert="horz" wrap="square" lIns="0" tIns="0" rIns="0" bIns="0" rtlCol="0" anchor="b">
            <a:noAutofit/>
          </a:bodyPr>
          <a:lstStyle>
            <a:lvl1pPr>
              <a:buNone/>
              <a:defRPr lang="en-US" sz="2000" b="0" cap="all" spc="200" baseline="0" dirty="0">
                <a:solidFill>
                  <a:schemeClr val="tx1"/>
                </a:solidFill>
              </a:defRPr>
            </a:lvl1pPr>
          </a:lstStyle>
          <a:p>
            <a:pPr marL="228600" lvl="0" indent="-228600"/>
            <a:r>
              <a:rPr lang="en-US" dirty="0"/>
              <a:t>Click to EDIT</a:t>
            </a:r>
          </a:p>
        </p:txBody>
      </p:sp>
      <p:sp>
        <p:nvSpPr>
          <p:cNvPr id="21" name="Content Placeholder 5">
            <a:extLst>
              <a:ext uri="{FF2B5EF4-FFF2-40B4-BE49-F238E27FC236}">
                <a16:creationId xmlns:a16="http://schemas.microsoft.com/office/drawing/2014/main" id="{4534254A-2561-400F-87CB-18A8D3538124}"/>
              </a:ext>
            </a:extLst>
          </p:cNvPr>
          <p:cNvSpPr>
            <a:spLocks noGrp="1"/>
          </p:cNvSpPr>
          <p:nvPr>
            <p:ph sz="quarter" idx="4"/>
          </p:nvPr>
        </p:nvSpPr>
        <p:spPr>
          <a:xfrm>
            <a:off x="8139659" y="2427370"/>
            <a:ext cx="3508755" cy="3515555"/>
          </a:xfrm>
        </p:spPr>
        <p:txBody>
          <a:bodyPr>
            <a:noAutofit/>
          </a:bodyPr>
          <a:lstStyle>
            <a:lvl1pPr>
              <a:defRPr sz="1700"/>
            </a:lvl1pPr>
            <a:lvl2pPr>
              <a:defRPr sz="1700"/>
            </a:lvl2pPr>
            <a:lvl3pPr>
              <a:defRPr sz="1700"/>
            </a:lvl3pPr>
            <a:lvl4pPr>
              <a:defRPr sz="1700"/>
            </a:lvl4pPr>
            <a:lvl5pPr>
              <a:defRPr sz="17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228520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2_Summar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949202B-67AE-417A-A336-DF5257FFDCF0}"/>
              </a:ext>
            </a:extLst>
          </p:cNvPr>
          <p:cNvSpPr>
            <a:spLocks noGrp="1"/>
          </p:cNvSpPr>
          <p:nvPr>
            <p:ph type="title"/>
          </p:nvPr>
        </p:nvSpPr>
        <p:spPr>
          <a:xfrm>
            <a:off x="550863" y="4508500"/>
            <a:ext cx="4500562" cy="1562959"/>
          </a:xfrm>
        </p:spPr>
        <p:txBody>
          <a:bodyPr wrap="square" anchor="t" anchorCtr="0">
            <a:noAutofit/>
          </a:bodyPr>
          <a:lstStyle/>
          <a:p>
            <a:r>
              <a:rPr lang="en-US"/>
              <a:t>Click to edit Master title style</a:t>
            </a:r>
          </a:p>
        </p:txBody>
      </p:sp>
      <p:sp>
        <p:nvSpPr>
          <p:cNvPr id="10" name="Picture Placeholder 9">
            <a:extLst>
              <a:ext uri="{FF2B5EF4-FFF2-40B4-BE49-F238E27FC236}">
                <a16:creationId xmlns:a16="http://schemas.microsoft.com/office/drawing/2014/main" id="{1786D546-2834-435F-950F-DCEFE654B3B1}"/>
              </a:ext>
            </a:extLst>
          </p:cNvPr>
          <p:cNvSpPr>
            <a:spLocks noGrp="1"/>
          </p:cNvSpPr>
          <p:nvPr>
            <p:ph type="pic" sz="quarter" idx="13"/>
          </p:nvPr>
        </p:nvSpPr>
        <p:spPr>
          <a:xfrm>
            <a:off x="0" y="0"/>
            <a:ext cx="12192000" cy="3776472"/>
          </a:xfrm>
          <a:solidFill>
            <a:schemeClr val="accent5"/>
          </a:solidFill>
        </p:spPr>
        <p:txBody>
          <a:bodyPr>
            <a:noAutofit/>
          </a:bodyPr>
          <a:lstStyle/>
          <a:p>
            <a:r>
              <a:rPr lang="en-US"/>
              <a:t>Click icon to add picture</a:t>
            </a:r>
          </a:p>
        </p:txBody>
      </p:sp>
      <p:sp>
        <p:nvSpPr>
          <p:cNvPr id="7" name="Content Placeholder 6">
            <a:extLst>
              <a:ext uri="{FF2B5EF4-FFF2-40B4-BE49-F238E27FC236}">
                <a16:creationId xmlns:a16="http://schemas.microsoft.com/office/drawing/2014/main" id="{3BD763BD-EAC5-4DB8-81AF-9743BB6A9576}"/>
              </a:ext>
            </a:extLst>
          </p:cNvPr>
          <p:cNvSpPr>
            <a:spLocks noGrp="1"/>
          </p:cNvSpPr>
          <p:nvPr>
            <p:ph sz="quarter" idx="15"/>
          </p:nvPr>
        </p:nvSpPr>
        <p:spPr>
          <a:xfrm>
            <a:off x="5262411" y="4508500"/>
            <a:ext cx="6221412" cy="1563688"/>
          </a:xfrm>
        </p:spPr>
        <p:txBody>
          <a:bodyPr>
            <a:noAutofit/>
          </a:bodyPr>
          <a:lstStyle>
            <a:lvl1pPr marL="0" indent="0">
              <a:buNone/>
              <a:defRPr sz="2000"/>
            </a:lvl1pPr>
            <a:lvl2pPr>
              <a:buNone/>
              <a:defRPr sz="1900"/>
            </a:lvl2pPr>
            <a:lvl3pPr>
              <a:buNone/>
              <a:defRPr sz="1900"/>
            </a:lvl3pPr>
            <a:lvl4pPr>
              <a:buNone/>
              <a:defRPr sz="1900"/>
            </a:lvl4pPr>
            <a:lvl5pPr>
              <a:buNone/>
              <a:defRPr sz="1900"/>
            </a:lvl5pPr>
          </a:lstStyle>
          <a:p>
            <a:pPr lvl="0"/>
            <a:r>
              <a:rPr lang="en-US"/>
              <a:t>Click to edit Master text styles</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8" name="Oval 7">
            <a:extLst>
              <a:ext uri="{FF2B5EF4-FFF2-40B4-BE49-F238E27FC236}">
                <a16:creationId xmlns:a16="http://schemas.microsoft.com/office/drawing/2014/main" id="{446AF837-10C6-44A5-B8D6-960A57487B43}"/>
              </a:ext>
              <a:ext uri="{C183D7F6-B498-43B3-948B-1728B52AA6E4}">
                <adec:decorative xmlns:adec="http://schemas.microsoft.com/office/drawing/2017/decorative" val="1"/>
              </a:ext>
            </a:extLst>
          </p:cNvPr>
          <p:cNvSpPr>
            <a:spLocks noChangeAspect="1"/>
          </p:cNvSpPr>
          <p:nvPr userDrawn="1"/>
        </p:nvSpPr>
        <p:spPr>
          <a:xfrm>
            <a:off x="1225773" y="385222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14254770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3_Closing">
    <p:spTree>
      <p:nvGrpSpPr>
        <p:cNvPr id="1" name=""/>
        <p:cNvGrpSpPr/>
        <p:nvPr/>
      </p:nvGrpSpPr>
      <p:grpSpPr>
        <a:xfrm>
          <a:off x="0" y="0"/>
          <a:ext cx="0" cy="0"/>
          <a:chOff x="0" y="0"/>
          <a:chExt cx="0" cy="0"/>
        </a:xfrm>
      </p:grpSpPr>
      <p:sp>
        <p:nvSpPr>
          <p:cNvPr id="28" name="Title 1">
            <a:extLst>
              <a:ext uri="{FF2B5EF4-FFF2-40B4-BE49-F238E27FC236}">
                <a16:creationId xmlns:a16="http://schemas.microsoft.com/office/drawing/2014/main" id="{97246E34-E6EE-4BF3-A0D3-A20868B5A594}"/>
              </a:ext>
            </a:extLst>
          </p:cNvPr>
          <p:cNvSpPr>
            <a:spLocks noGrp="1"/>
          </p:cNvSpPr>
          <p:nvPr>
            <p:ph type="ctrTitle"/>
          </p:nvPr>
        </p:nvSpPr>
        <p:spPr>
          <a:xfrm>
            <a:off x="550863" y="549275"/>
            <a:ext cx="5437187" cy="2986234"/>
          </a:xfrm>
        </p:spPr>
        <p:txBody>
          <a:bodyPr anchor="b" anchorCtr="0">
            <a:noAutofit/>
          </a:bodyPr>
          <a:lstStyle/>
          <a:p>
            <a:r>
              <a:rPr lang="en-US"/>
              <a:t>Click to edit Master title style</a:t>
            </a:r>
            <a:endParaRPr lang="en-US" dirty="0"/>
          </a:p>
        </p:txBody>
      </p:sp>
      <p:sp>
        <p:nvSpPr>
          <p:cNvPr id="31" name="Subtitle 2">
            <a:extLst>
              <a:ext uri="{FF2B5EF4-FFF2-40B4-BE49-F238E27FC236}">
                <a16:creationId xmlns:a16="http://schemas.microsoft.com/office/drawing/2014/main" id="{45BE5FFB-47D1-4474-B6CA-C3C936DF285E}"/>
              </a:ext>
            </a:extLst>
          </p:cNvPr>
          <p:cNvSpPr>
            <a:spLocks noGrp="1"/>
          </p:cNvSpPr>
          <p:nvPr>
            <p:ph type="subTitle" idx="1"/>
          </p:nvPr>
        </p:nvSpPr>
        <p:spPr>
          <a:xfrm>
            <a:off x="550863" y="3827610"/>
            <a:ext cx="5437187" cy="2265216"/>
          </a:xfrm>
        </p:spPr>
        <p:txBody>
          <a:bodyPr>
            <a:noAutofit/>
          </a:bodyPr>
          <a:lstStyle>
            <a:lvl1pPr>
              <a:buNone/>
              <a:defRPr sz="2400"/>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
        <p:nvSpPr>
          <p:cNvPr id="40" name="Picture Placeholder 39">
            <a:extLst>
              <a:ext uri="{FF2B5EF4-FFF2-40B4-BE49-F238E27FC236}">
                <a16:creationId xmlns:a16="http://schemas.microsoft.com/office/drawing/2014/main" id="{008D9209-1A62-4AC3-BF92-94348A9BC06B}"/>
              </a:ext>
            </a:extLst>
          </p:cNvPr>
          <p:cNvSpPr>
            <a:spLocks noGrp="1"/>
          </p:cNvSpPr>
          <p:nvPr>
            <p:ph type="pic" sz="quarter" idx="15"/>
          </p:nvPr>
        </p:nvSpPr>
        <p:spPr>
          <a:xfrm>
            <a:off x="6556248" y="548640"/>
            <a:ext cx="5084064" cy="2880360"/>
          </a:xfrm>
          <a:solidFill>
            <a:schemeClr val="accent5"/>
          </a:solidFill>
        </p:spPr>
        <p:txBody>
          <a:bodyPr>
            <a:noAutofit/>
          </a:bodyPr>
          <a:lstStyle/>
          <a:p>
            <a:r>
              <a:rPr lang="en-US"/>
              <a:t>Click icon to add picture</a:t>
            </a:r>
            <a:endParaRPr lang="en-US" dirty="0"/>
          </a:p>
        </p:txBody>
      </p:sp>
      <p:sp>
        <p:nvSpPr>
          <p:cNvPr id="42" name="Picture Placeholder 41">
            <a:extLst>
              <a:ext uri="{FF2B5EF4-FFF2-40B4-BE49-F238E27FC236}">
                <a16:creationId xmlns:a16="http://schemas.microsoft.com/office/drawing/2014/main" id="{FADBFB6B-1787-4549-91B6-D748C66B13C6}"/>
              </a:ext>
            </a:extLst>
          </p:cNvPr>
          <p:cNvSpPr>
            <a:spLocks noGrp="1"/>
          </p:cNvSpPr>
          <p:nvPr>
            <p:ph type="pic" sz="quarter" idx="16"/>
          </p:nvPr>
        </p:nvSpPr>
        <p:spPr>
          <a:xfrm>
            <a:off x="6556248" y="3429000"/>
            <a:ext cx="5084064" cy="2880360"/>
          </a:xfrm>
          <a:solidFill>
            <a:schemeClr val="accent5"/>
          </a:solidFill>
        </p:spPr>
        <p:txBody>
          <a:bodyPr>
            <a:noAutofit/>
          </a:bodyPr>
          <a:lstStyle/>
          <a:p>
            <a:r>
              <a:rPr lang="en-US"/>
              <a:t>Click icon to add picture</a:t>
            </a:r>
          </a:p>
        </p:txBody>
      </p:sp>
      <p:grpSp>
        <p:nvGrpSpPr>
          <p:cNvPr id="43" name="Group 42">
            <a:extLst>
              <a:ext uri="{FF2B5EF4-FFF2-40B4-BE49-F238E27FC236}">
                <a16:creationId xmlns:a16="http://schemas.microsoft.com/office/drawing/2014/main" id="{06966E3E-9B30-4375-AC9A-23256CC87D25}"/>
              </a:ext>
              <a:ext uri="{C183D7F6-B498-43B3-948B-1728B52AA6E4}">
                <adec:decorative xmlns:adec="http://schemas.microsoft.com/office/drawing/2017/decorative" val="1"/>
              </a:ext>
            </a:extLst>
          </p:cNvPr>
          <p:cNvGrpSpPr/>
          <p:nvPr userDrawn="1"/>
        </p:nvGrpSpPr>
        <p:grpSpPr>
          <a:xfrm>
            <a:off x="11161347" y="125399"/>
            <a:ext cx="1404698" cy="1155641"/>
            <a:chOff x="11161347" y="125399"/>
            <a:chExt cx="1404698" cy="1155641"/>
          </a:xfrm>
        </p:grpSpPr>
        <p:sp>
          <p:nvSpPr>
            <p:cNvPr id="44" name="Freeform: Shape 43">
              <a:extLst>
                <a:ext uri="{FF2B5EF4-FFF2-40B4-BE49-F238E27FC236}">
                  <a16:creationId xmlns:a16="http://schemas.microsoft.com/office/drawing/2014/main" id="{4EBBC5A2-A37E-47DF-9230-9A75067F1883}"/>
                </a:ext>
              </a:extLst>
            </p:cNvPr>
            <p:cNvSpPr>
              <a:spLocks noChangeAspect="1"/>
            </p:cNvSpPr>
            <p:nvPr/>
          </p:nvSpPr>
          <p:spPr>
            <a:xfrm rot="18900000">
              <a:off x="11161347" y="125399"/>
              <a:ext cx="1341675" cy="926985"/>
            </a:xfrm>
            <a:custGeom>
              <a:avLst/>
              <a:gdLst>
                <a:gd name="connsiteX0" fmla="*/ 1049126 w 1341675"/>
                <a:gd name="connsiteY0" fmla="*/ 8962 h 926985"/>
                <a:gd name="connsiteX1" fmla="*/ 1341675 w 1341675"/>
                <a:gd name="connsiteY1" fmla="*/ 301511 h 926985"/>
                <a:gd name="connsiteX2" fmla="*/ 1130649 w 1341675"/>
                <a:gd name="connsiteY2" fmla="*/ 512537 h 926985"/>
                <a:gd name="connsiteX3" fmla="*/ 1107397 w 1341675"/>
                <a:gd name="connsiteY3" fmla="*/ 499917 h 926985"/>
                <a:gd name="connsiteX4" fmla="*/ 926985 w 1341675"/>
                <a:gd name="connsiteY4" fmla="*/ 463493 h 926985"/>
                <a:gd name="connsiteX5" fmla="*/ 463493 w 1341675"/>
                <a:gd name="connsiteY5" fmla="*/ 926985 h 926985"/>
                <a:gd name="connsiteX6" fmla="*/ 0 w 1341675"/>
                <a:gd name="connsiteY6" fmla="*/ 926985 h 926985"/>
                <a:gd name="connsiteX7" fmla="*/ 926985 w 1341675"/>
                <a:gd name="connsiteY7" fmla="*/ 0 h 926985"/>
                <a:gd name="connsiteX8" fmla="*/ 1021763 w 1341675"/>
                <a:gd name="connsiteY8" fmla="*/ 4786 h 926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41675" h="926985">
                  <a:moveTo>
                    <a:pt x="1049126" y="8962"/>
                  </a:moveTo>
                  <a:lnTo>
                    <a:pt x="1341675" y="301511"/>
                  </a:lnTo>
                  <a:lnTo>
                    <a:pt x="1130649" y="512537"/>
                  </a:lnTo>
                  <a:lnTo>
                    <a:pt x="1107397" y="499917"/>
                  </a:lnTo>
                  <a:cubicBezTo>
                    <a:pt x="1051945" y="476462"/>
                    <a:pt x="990979" y="463493"/>
                    <a:pt x="926985" y="463493"/>
                  </a:cubicBezTo>
                  <a:cubicBezTo>
                    <a:pt x="671005" y="463493"/>
                    <a:pt x="463493" y="671005"/>
                    <a:pt x="463493" y="926985"/>
                  </a:cubicBezTo>
                  <a:lnTo>
                    <a:pt x="0" y="926985"/>
                  </a:lnTo>
                  <a:cubicBezTo>
                    <a:pt x="0" y="415026"/>
                    <a:pt x="415025" y="0"/>
                    <a:pt x="926985" y="0"/>
                  </a:cubicBezTo>
                  <a:cubicBezTo>
                    <a:pt x="958982" y="0"/>
                    <a:pt x="990601" y="1621"/>
                    <a:pt x="1021763" y="4786"/>
                  </a:cubicBezTo>
                  <a:close/>
                </a:path>
              </a:pathLst>
            </a:custGeom>
            <a:solidFill>
              <a:schemeClr val="bg2"/>
            </a:solidFill>
            <a:ln>
              <a:noFill/>
            </a:ln>
            <a:effectLst>
              <a:innerShdw blurRad="254000" dist="50800" dir="54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sp>
          <p:nvSpPr>
            <p:cNvPr id="45" name="Oval 44">
              <a:extLst>
                <a:ext uri="{FF2B5EF4-FFF2-40B4-BE49-F238E27FC236}">
                  <a16:creationId xmlns:a16="http://schemas.microsoft.com/office/drawing/2014/main" id="{11781B9A-C230-4FFC-90A8-E0571B1DEDA7}"/>
                </a:ext>
              </a:extLst>
            </p:cNvPr>
            <p:cNvSpPr/>
            <p:nvPr/>
          </p:nvSpPr>
          <p:spPr>
            <a:xfrm rot="2700000">
              <a:off x="11798454" y="994196"/>
              <a:ext cx="107098" cy="466589"/>
            </a:xfrm>
            <a:prstGeom prst="ellipse">
              <a:avLst/>
            </a:prstGeom>
            <a:solidFill>
              <a:schemeClr val="bg2"/>
            </a:solidFill>
            <a:ln>
              <a:noFill/>
            </a:ln>
            <a:effectLst>
              <a:innerShdw blurRad="63500" dist="254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6" name="Freeform: Shape 45">
              <a:extLst>
                <a:ext uri="{FF2B5EF4-FFF2-40B4-BE49-F238E27FC236}">
                  <a16:creationId xmlns:a16="http://schemas.microsoft.com/office/drawing/2014/main" id="{3295925C-3570-40F1-B3CE-07D947ED4643}"/>
                </a:ext>
              </a:extLst>
            </p:cNvPr>
            <p:cNvSpPr>
              <a:spLocks noChangeAspect="1"/>
            </p:cNvSpPr>
            <p:nvPr/>
          </p:nvSpPr>
          <p:spPr>
            <a:xfrm rot="18900000">
              <a:off x="11228590" y="129580"/>
              <a:ext cx="1337455" cy="1042921"/>
            </a:xfrm>
            <a:custGeom>
              <a:avLst/>
              <a:gdLst>
                <a:gd name="connsiteX0" fmla="*/ 1084058 w 1337455"/>
                <a:gd name="connsiteY0" fmla="*/ 16081 h 1042921"/>
                <a:gd name="connsiteX1" fmla="*/ 1337455 w 1337455"/>
                <a:gd name="connsiteY1" fmla="*/ 269477 h 1042921"/>
                <a:gd name="connsiteX2" fmla="*/ 1060775 w 1337455"/>
                <a:gd name="connsiteY2" fmla="*/ 546158 h 1042921"/>
                <a:gd name="connsiteX3" fmla="*/ 1020394 w 1337455"/>
                <a:gd name="connsiteY3" fmla="*/ 532055 h 1042921"/>
                <a:gd name="connsiteX4" fmla="*/ 926985 w 1337455"/>
                <a:gd name="connsiteY4" fmla="*/ 521461 h 1042921"/>
                <a:gd name="connsiteX5" fmla="*/ 463492 w 1337455"/>
                <a:gd name="connsiteY5" fmla="*/ 1042921 h 1042921"/>
                <a:gd name="connsiteX6" fmla="*/ 0 w 1337455"/>
                <a:gd name="connsiteY6" fmla="*/ 1042921 h 1042921"/>
                <a:gd name="connsiteX7" fmla="*/ 926984 w 1337455"/>
                <a:gd name="connsiteY7" fmla="*/ 0 h 1042921"/>
                <a:gd name="connsiteX8" fmla="*/ 1021763 w 1337455"/>
                <a:gd name="connsiteY8" fmla="*/ 5384 h 10429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37455" h="1042921">
                  <a:moveTo>
                    <a:pt x="1084058" y="16081"/>
                  </a:moveTo>
                  <a:lnTo>
                    <a:pt x="1337455" y="269477"/>
                  </a:lnTo>
                  <a:lnTo>
                    <a:pt x="1060775" y="546158"/>
                  </a:lnTo>
                  <a:lnTo>
                    <a:pt x="1020394" y="532055"/>
                  </a:lnTo>
                  <a:cubicBezTo>
                    <a:pt x="990222" y="525109"/>
                    <a:pt x="958982" y="521461"/>
                    <a:pt x="926985" y="521461"/>
                  </a:cubicBezTo>
                  <a:cubicBezTo>
                    <a:pt x="671005" y="521461"/>
                    <a:pt x="463493" y="754927"/>
                    <a:pt x="463492" y="1042921"/>
                  </a:cubicBezTo>
                  <a:lnTo>
                    <a:pt x="0" y="1042921"/>
                  </a:lnTo>
                  <a:cubicBezTo>
                    <a:pt x="0" y="466932"/>
                    <a:pt x="415025" y="0"/>
                    <a:pt x="926984" y="0"/>
                  </a:cubicBezTo>
                  <a:cubicBezTo>
                    <a:pt x="958982" y="0"/>
                    <a:pt x="990600" y="1824"/>
                    <a:pt x="1021763" y="5384"/>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solidFill>
                  <a:schemeClr val="tx1"/>
                </a:solidFill>
              </a:endParaRPr>
            </a:p>
          </p:txBody>
        </p:sp>
      </p:grpSp>
      <p:grpSp>
        <p:nvGrpSpPr>
          <p:cNvPr id="15" name="Group 14">
            <a:extLst>
              <a:ext uri="{FF2B5EF4-FFF2-40B4-BE49-F238E27FC236}">
                <a16:creationId xmlns:a16="http://schemas.microsoft.com/office/drawing/2014/main" id="{394664AE-6DC5-428F-9AC4-5A8F67571F72}"/>
              </a:ext>
              <a:ext uri="{C183D7F6-B498-43B3-948B-1728B52AA6E4}">
                <adec:decorative xmlns:adec="http://schemas.microsoft.com/office/drawing/2017/decorative" val="1"/>
              </a:ext>
            </a:extLst>
          </p:cNvPr>
          <p:cNvGrpSpPr/>
          <p:nvPr userDrawn="1"/>
        </p:nvGrpSpPr>
        <p:grpSpPr>
          <a:xfrm>
            <a:off x="594036" y="5610392"/>
            <a:ext cx="667802" cy="631474"/>
            <a:chOff x="10478914" y="1506691"/>
            <a:chExt cx="667802" cy="631474"/>
          </a:xfrm>
        </p:grpSpPr>
        <p:sp>
          <p:nvSpPr>
            <p:cNvPr id="16" name="Freeform: Shape 15">
              <a:extLst>
                <a:ext uri="{FF2B5EF4-FFF2-40B4-BE49-F238E27FC236}">
                  <a16:creationId xmlns:a16="http://schemas.microsoft.com/office/drawing/2014/main" id="{8288F304-7DF7-42FB-BD6F-D575128A1DDE}"/>
                </a:ext>
              </a:extLst>
            </p:cNvPr>
            <p:cNvSpPr>
              <a:spLocks noChangeAspect="1"/>
            </p:cNvSpPr>
            <p:nvPr/>
          </p:nvSpPr>
          <p:spPr>
            <a:xfrm rot="8100000">
              <a:off x="10606715" y="1506691"/>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Oval 20">
              <a:extLst>
                <a:ext uri="{FF2B5EF4-FFF2-40B4-BE49-F238E27FC236}">
                  <a16:creationId xmlns:a16="http://schemas.microsoft.com/office/drawing/2014/main" id="{104835D9-7DE9-4DDD-A6C2-1C526822700A}"/>
                </a:ext>
              </a:extLst>
            </p:cNvPr>
            <p:cNvSpPr/>
            <p:nvPr/>
          </p:nvSpPr>
          <p:spPr>
            <a:xfrm rot="13500000">
              <a:off x="10613915" y="1424627"/>
              <a:ext cx="270000" cy="540001"/>
            </a:xfrm>
            <a:prstGeom prst="ellipse">
              <a:avLst/>
            </a:prstGeom>
            <a:solidFill>
              <a:schemeClr val="bg2">
                <a:lumMod val="90000"/>
                <a:lumOff val="10000"/>
              </a:schemeClr>
            </a:soli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5" name="Date Placeholder 4">
            <a:extLst>
              <a:ext uri="{FF2B5EF4-FFF2-40B4-BE49-F238E27FC236}">
                <a16:creationId xmlns:a16="http://schemas.microsoft.com/office/drawing/2014/main" id="{E57D2D6F-49E8-4217-A908-2D9E43583589}"/>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591C4440-6B8D-4A24-A807-8B1302A3DFAF}"/>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76CFE189-E20B-4108-B290-244424336512}"/>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7" name="Oval 16">
            <a:extLst>
              <a:ext uri="{FF2B5EF4-FFF2-40B4-BE49-F238E27FC236}">
                <a16:creationId xmlns:a16="http://schemas.microsoft.com/office/drawing/2014/main" id="{83C43C1C-00B3-40E0-B073-B8C56206D07D}"/>
              </a:ext>
              <a:ext uri="{C183D7F6-B498-43B3-948B-1728B52AA6E4}">
                <adec:decorative xmlns:adec="http://schemas.microsoft.com/office/drawing/2017/decorative" val="1"/>
              </a:ext>
            </a:extLst>
          </p:cNvPr>
          <p:cNvSpPr>
            <a:spLocks noChangeAspect="1"/>
          </p:cNvSpPr>
          <p:nvPr userDrawn="1"/>
        </p:nvSpPr>
        <p:spPr>
          <a:xfrm>
            <a:off x="5303845" y="5427212"/>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Tree>
    <p:extLst>
      <p:ext uri="{BB962C8B-B14F-4D97-AF65-F5344CB8AC3E}">
        <p14:creationId xmlns:p14="http://schemas.microsoft.com/office/powerpoint/2010/main" val="727319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577394-0A20-4CF6-9066-CFC2C1C9D30F}"/>
              </a:ext>
            </a:extLst>
          </p:cNvPr>
          <p:cNvSpPr>
            <a:spLocks noGrp="1"/>
          </p:cNvSpPr>
          <p:nvPr>
            <p:ph type="ctrTitle"/>
          </p:nvPr>
        </p:nvSpPr>
        <p:spPr>
          <a:xfrm>
            <a:off x="3359149" y="389840"/>
            <a:ext cx="8281987" cy="2954655"/>
          </a:xfrm>
        </p:spPr>
        <p:txBody>
          <a:bodyPr anchor="t" anchorCtr="0">
            <a:noAutofit/>
          </a:bodyPr>
          <a:lstStyle>
            <a:lvl1pPr algn="l">
              <a:lnSpc>
                <a:spcPct val="100000"/>
              </a:lnSpc>
              <a:defRPr sz="6400"/>
            </a:lvl1pPr>
          </a:lstStyle>
          <a:p>
            <a:r>
              <a:rPr lang="en-US"/>
              <a:t>Click to edit Master title style</a:t>
            </a:r>
            <a:endParaRPr lang="en-US" dirty="0"/>
          </a:p>
        </p:txBody>
      </p:sp>
      <p:sp>
        <p:nvSpPr>
          <p:cNvPr id="3" name="Subtitle 2">
            <a:extLst>
              <a:ext uri="{FF2B5EF4-FFF2-40B4-BE49-F238E27FC236}">
                <a16:creationId xmlns:a16="http://schemas.microsoft.com/office/drawing/2014/main" id="{3F10971F-8922-4B23-9C80-0643D7E35026}"/>
              </a:ext>
            </a:extLst>
          </p:cNvPr>
          <p:cNvSpPr>
            <a:spLocks noGrp="1"/>
          </p:cNvSpPr>
          <p:nvPr>
            <p:ph type="subTitle" idx="1"/>
          </p:nvPr>
        </p:nvSpPr>
        <p:spPr>
          <a:xfrm>
            <a:off x="3359149" y="3536951"/>
            <a:ext cx="8281989" cy="2555874"/>
          </a:xfrm>
        </p:spPr>
        <p:txBody>
          <a:bodyPr>
            <a:noAutofit/>
          </a:bodyPr>
          <a:lstStyle>
            <a:lvl1pPr marL="0" indent="0" algn="l">
              <a:lnSpc>
                <a:spcPct val="100000"/>
              </a:lnSpc>
              <a:buNone/>
              <a:defRPr sz="2400">
                <a:solidFill>
                  <a:schemeClr val="tx1">
                    <a:alpha val="8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8B1BC074-1090-47AF-BDE8-3859BF574BA6}"/>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F1D6522F-D41A-4734-8BD1-BD6E5A37D04C}"/>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D74D4206-406C-42A3-BBD4-44C04318093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9" name="Freeform: Shape 18">
            <a:extLst>
              <a:ext uri="{FF2B5EF4-FFF2-40B4-BE49-F238E27FC236}">
                <a16:creationId xmlns:a16="http://schemas.microsoft.com/office/drawing/2014/main" id="{82184FF4-7029-4ED7-813A-192E60608764}"/>
              </a:ext>
            </a:extLst>
          </p:cNvPr>
          <p:cNvSpPr>
            <a:spLocks noChangeAspect="1"/>
          </p:cNvSpPr>
          <p:nvPr/>
        </p:nvSpPr>
        <p:spPr>
          <a:xfrm rot="2700000">
            <a:off x="612445" y="481888"/>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0" name="Oval 19">
            <a:extLst>
              <a:ext uri="{FF2B5EF4-FFF2-40B4-BE49-F238E27FC236}">
                <a16:creationId xmlns:a16="http://schemas.microsoft.com/office/drawing/2014/main" id="{AAA7AB09-557C-41AD-9113-FF9F68FA1035}"/>
              </a:ext>
            </a:extLst>
          </p:cNvPr>
          <p:cNvSpPr/>
          <p:nvPr/>
        </p:nvSpPr>
        <p:spPr>
          <a:xfrm rot="8100000">
            <a:off x="626845" y="82896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5" name="Oval 24">
            <a:extLst>
              <a:ext uri="{FF2B5EF4-FFF2-40B4-BE49-F238E27FC236}">
                <a16:creationId xmlns:a16="http://schemas.microsoft.com/office/drawing/2014/main" id="{EF99ECAA-1F11-4937-BBA6-51935AB44C9D}"/>
              </a:ext>
            </a:extLst>
          </p:cNvPr>
          <p:cNvSpPr>
            <a:spLocks noChangeAspect="1"/>
          </p:cNvSpPr>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34" name="Group 33">
            <a:extLst>
              <a:ext uri="{FF2B5EF4-FFF2-40B4-BE49-F238E27FC236}">
                <a16:creationId xmlns:a16="http://schemas.microsoft.com/office/drawing/2014/main" id="{79DE9FAB-6BBA-4CFE-B67D-77B47F01ECA4}"/>
              </a:ext>
            </a:extLst>
          </p:cNvPr>
          <p:cNvGrpSpPr/>
          <p:nvPr/>
        </p:nvGrpSpPr>
        <p:grpSpPr>
          <a:xfrm>
            <a:off x="1329952" y="4524379"/>
            <a:ext cx="1980001" cy="1363916"/>
            <a:chOff x="4879602" y="3781429"/>
            <a:chExt cx="1980001" cy="1363916"/>
          </a:xfrm>
        </p:grpSpPr>
        <p:sp>
          <p:nvSpPr>
            <p:cNvPr id="35" name="Freeform: Shape 34">
              <a:extLst>
                <a:ext uri="{FF2B5EF4-FFF2-40B4-BE49-F238E27FC236}">
                  <a16:creationId xmlns:a16="http://schemas.microsoft.com/office/drawing/2014/main" id="{79FAC916-D9BB-4794-81B4-7C47C67E850D}"/>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6" name="Freeform: Shape 35">
              <a:extLst>
                <a:ext uri="{FF2B5EF4-FFF2-40B4-BE49-F238E27FC236}">
                  <a16:creationId xmlns:a16="http://schemas.microsoft.com/office/drawing/2014/main" id="{B5CA2231-7A65-4D16-8400-A210CC41DB73}"/>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tx1"/>
                </a:solidFill>
              </a:endParaRPr>
            </a:p>
          </p:txBody>
        </p:sp>
        <p:sp>
          <p:nvSpPr>
            <p:cNvPr id="37" name="Oval 36">
              <a:extLst>
                <a:ext uri="{FF2B5EF4-FFF2-40B4-BE49-F238E27FC236}">
                  <a16:creationId xmlns:a16="http://schemas.microsoft.com/office/drawing/2014/main" id="{4B089C8C-B82B-4704-88E2-E857A5E21529}"/>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Oval 37">
              <a:extLst>
                <a:ext uri="{FF2B5EF4-FFF2-40B4-BE49-F238E27FC236}">
                  <a16:creationId xmlns:a16="http://schemas.microsoft.com/office/drawing/2014/main" id="{434B90C8-5B4D-456E-AD99-80EF748FDD72}"/>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Tree>
    <p:extLst>
      <p:ext uri="{BB962C8B-B14F-4D97-AF65-F5344CB8AC3E}">
        <p14:creationId xmlns:p14="http://schemas.microsoft.com/office/powerpoint/2010/main" val="34123629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2" name="Oval 21">
            <a:extLst>
              <a:ext uri="{FF2B5EF4-FFF2-40B4-BE49-F238E27FC236}">
                <a16:creationId xmlns:a16="http://schemas.microsoft.com/office/drawing/2014/main" id="{94729CA3-91C4-4A89-9448-A2F0E409177A}"/>
              </a:ext>
            </a:extLst>
          </p:cNvPr>
          <p:cNvSpPr>
            <a:spLocks noChangeAspect="1"/>
          </p:cNvSpPr>
          <p:nvPr/>
        </p:nvSpPr>
        <p:spPr>
          <a:xfrm>
            <a:off x="11069864" y="33337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3" name="Group 12">
            <a:extLst>
              <a:ext uri="{FF2B5EF4-FFF2-40B4-BE49-F238E27FC236}">
                <a16:creationId xmlns:a16="http://schemas.microsoft.com/office/drawing/2014/main" id="{168347B7-45FA-4A01-924D-DC385B720B3E}"/>
              </a:ext>
            </a:extLst>
          </p:cNvPr>
          <p:cNvGrpSpPr/>
          <p:nvPr/>
        </p:nvGrpSpPr>
        <p:grpSpPr>
          <a:xfrm>
            <a:off x="331786" y="5528198"/>
            <a:ext cx="631474" cy="667800"/>
            <a:chOff x="2994153" y="1378666"/>
            <a:chExt cx="631474" cy="667800"/>
          </a:xfrm>
        </p:grpSpPr>
        <p:sp>
          <p:nvSpPr>
            <p:cNvPr id="20" name="Freeform: Shape 19">
              <a:extLst>
                <a:ext uri="{FF2B5EF4-FFF2-40B4-BE49-F238E27FC236}">
                  <a16:creationId xmlns:a16="http://schemas.microsoft.com/office/drawing/2014/main" id="{31167DA1-25D1-4E60-A62E-42B6F56A96EC}"/>
                </a:ext>
              </a:extLst>
            </p:cNvPr>
            <p:cNvSpPr>
              <a:spLocks noChangeAspect="1"/>
            </p:cNvSpPr>
            <p:nvPr/>
          </p:nvSpPr>
          <p:spPr>
            <a:xfrm rot="2700000">
              <a:off x="3039890" y="1332929"/>
              <a:ext cx="540000"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1" name="Oval 20">
              <a:extLst>
                <a:ext uri="{FF2B5EF4-FFF2-40B4-BE49-F238E27FC236}">
                  <a16:creationId xmlns:a16="http://schemas.microsoft.com/office/drawing/2014/main" id="{6B7B7215-A661-477E-91D0-CDBE5564D2B9}"/>
                </a:ext>
              </a:extLst>
            </p:cNvPr>
            <p:cNvSpPr/>
            <p:nvPr/>
          </p:nvSpPr>
          <p:spPr>
            <a:xfrm rot="8100000">
              <a:off x="3047090" y="1506466"/>
              <a:ext cx="270000" cy="54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2" name="Title 1">
            <a:extLst>
              <a:ext uri="{FF2B5EF4-FFF2-40B4-BE49-F238E27FC236}">
                <a16:creationId xmlns:a16="http://schemas.microsoft.com/office/drawing/2014/main" id="{8978E540-142B-4A82-9C3F-E61BC190AEED}"/>
              </a:ext>
            </a:extLst>
          </p:cNvPr>
          <p:cNvSpPr>
            <a:spLocks noGrp="1"/>
          </p:cNvSpPr>
          <p:nvPr>
            <p:ph type="title"/>
          </p:nvPr>
        </p:nvSpPr>
        <p:spPr>
          <a:xfrm>
            <a:off x="550863" y="549275"/>
            <a:ext cx="11090274" cy="1332000"/>
          </a:xfrm>
        </p:spPr>
        <p:txBody>
          <a:bodyPr>
            <a:noAutofit/>
          </a:bodyPr>
          <a:lstStyle>
            <a:lvl1pPr>
              <a:lnSpc>
                <a:spcPct val="100000"/>
              </a:lnSpc>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02C6BF36-D4F5-4363-B440-BDAE50BBD4B6}"/>
              </a:ext>
            </a:extLst>
          </p:cNvPr>
          <p:cNvSpPr>
            <a:spLocks noGrp="1"/>
          </p:cNvSpPr>
          <p:nvPr>
            <p:ph sz="half" idx="1"/>
          </p:nvPr>
        </p:nvSpPr>
        <p:spPr>
          <a:xfrm>
            <a:off x="550862" y="2097175"/>
            <a:ext cx="5435600" cy="399565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F8362910-87AA-4E67-992D-8D4822FD89FE}"/>
              </a:ext>
            </a:extLst>
          </p:cNvPr>
          <p:cNvSpPr>
            <a:spLocks noGrp="1"/>
          </p:cNvSpPr>
          <p:nvPr>
            <p:ph sz="half" idx="2"/>
          </p:nvPr>
        </p:nvSpPr>
        <p:spPr>
          <a:xfrm>
            <a:off x="6205538" y="2097175"/>
            <a:ext cx="5435600" cy="3995650"/>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BB99A8AF-0998-4613-B1D8-C14ECBFFDF67}"/>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66E44EAA-B8A9-4428-A9DF-1174DA940990}"/>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19E5C381-C899-4BF9-B584-2D78074D1CB2}"/>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6171650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85833253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778B0BE9-88B0-4883-9BA9-CD594C400EC1}"/>
              </a:ext>
            </a:extLst>
          </p:cNvPr>
          <p:cNvGrpSpPr/>
          <p:nvPr/>
        </p:nvGrpSpPr>
        <p:grpSpPr>
          <a:xfrm>
            <a:off x="4949631" y="5111861"/>
            <a:ext cx="1262947" cy="1335600"/>
            <a:chOff x="2678417" y="2427951"/>
            <a:chExt cx="1262947" cy="1335600"/>
          </a:xfrm>
        </p:grpSpPr>
        <p:sp>
          <p:nvSpPr>
            <p:cNvPr id="11" name="Freeform: Shape 10">
              <a:extLst>
                <a:ext uri="{FF2B5EF4-FFF2-40B4-BE49-F238E27FC236}">
                  <a16:creationId xmlns:a16="http://schemas.microsoft.com/office/drawing/2014/main" id="{C59DCBF3-7AFA-4CD1-A918-BC6DDE674E6C}"/>
                </a:ext>
              </a:extLst>
            </p:cNvPr>
            <p:cNvSpPr>
              <a:spLocks noChangeAspect="1"/>
            </p:cNvSpPr>
            <p:nvPr/>
          </p:nvSpPr>
          <p:spPr>
            <a:xfrm rot="2700000">
              <a:off x="2769891" y="2336477"/>
              <a:ext cx="1080000" cy="1262947"/>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Oval 11">
              <a:extLst>
                <a:ext uri="{FF2B5EF4-FFF2-40B4-BE49-F238E27FC236}">
                  <a16:creationId xmlns:a16="http://schemas.microsoft.com/office/drawing/2014/main" id="{06964A02-96E1-4654-9187-DDDE7409F75B}"/>
                </a:ext>
              </a:extLst>
            </p:cNvPr>
            <p:cNvSpPr/>
            <p:nvPr/>
          </p:nvSpPr>
          <p:spPr>
            <a:xfrm rot="8100000">
              <a:off x="2784291" y="2683551"/>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2" name="Title 1">
            <a:extLst>
              <a:ext uri="{FF2B5EF4-FFF2-40B4-BE49-F238E27FC236}">
                <a16:creationId xmlns:a16="http://schemas.microsoft.com/office/drawing/2014/main" id="{BF3FF76C-A012-4CDA-8AE7-E9413955716A}"/>
              </a:ext>
            </a:extLst>
          </p:cNvPr>
          <p:cNvSpPr>
            <a:spLocks noGrp="1"/>
          </p:cNvSpPr>
          <p:nvPr>
            <p:ph type="title"/>
          </p:nvPr>
        </p:nvSpPr>
        <p:spPr>
          <a:xfrm>
            <a:off x="550863" y="549275"/>
            <a:ext cx="11090275" cy="984885"/>
          </a:xfrm>
        </p:spPr>
        <p:txBody>
          <a:bodyPr anchor="t">
            <a:noAutofit/>
          </a:bodyPr>
          <a:lstStyle>
            <a:lvl1pPr>
              <a:lnSpc>
                <a:spcPct val="100000"/>
              </a:lnSpc>
              <a:defRPr sz="3200"/>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611A4C80-DC38-4641-924F-90D6078CF592}"/>
              </a:ext>
            </a:extLst>
          </p:cNvPr>
          <p:cNvSpPr>
            <a:spLocks noGrp="1"/>
          </p:cNvSpPr>
          <p:nvPr>
            <p:ph idx="1"/>
          </p:nvPr>
        </p:nvSpPr>
        <p:spPr>
          <a:xfrm>
            <a:off x="4295775" y="1750060"/>
            <a:ext cx="7345362" cy="4342765"/>
          </a:xfrm>
        </p:spPr>
        <p:txBody>
          <a:bodyPr>
            <a:noAutofit/>
          </a:bodyPr>
          <a:lstStyle>
            <a:lvl1pPr>
              <a:defRPr sz="1600"/>
            </a:lvl1pPr>
            <a:lvl2pPr>
              <a:defRPr sz="16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a:extLst>
              <a:ext uri="{FF2B5EF4-FFF2-40B4-BE49-F238E27FC236}">
                <a16:creationId xmlns:a16="http://schemas.microsoft.com/office/drawing/2014/main" id="{82C42771-D3A7-4072-85DC-B7C5E530E8AA}"/>
              </a:ext>
            </a:extLst>
          </p:cNvPr>
          <p:cNvSpPr>
            <a:spLocks noGrp="1"/>
          </p:cNvSpPr>
          <p:nvPr>
            <p:ph type="body" sz="half" idx="2"/>
          </p:nvPr>
        </p:nvSpPr>
        <p:spPr>
          <a:xfrm>
            <a:off x="550863" y="1750060"/>
            <a:ext cx="3565525" cy="4342765"/>
          </a:xfrm>
        </p:spPr>
        <p:txBody>
          <a:bodyPr>
            <a:no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D47AB1-6EB5-4E2C-B4A7-42DC643E9FF9}"/>
              </a:ext>
            </a:extLst>
          </p:cNvPr>
          <p:cNvSpPr>
            <a:spLocks noGrp="1"/>
          </p:cNvSpPr>
          <p:nvPr>
            <p:ph type="dt" sz="half" idx="10"/>
          </p:nvPr>
        </p:nvSpPr>
        <p:spPr/>
        <p:txBody>
          <a:bodyPr>
            <a:noAutofit/>
          </a:bodyPr>
          <a:lstStyle/>
          <a:p>
            <a:r>
              <a:rPr lang="en-US"/>
              <a:t>Tuesday, February 2, 20XX</a:t>
            </a:r>
          </a:p>
        </p:txBody>
      </p:sp>
      <p:sp>
        <p:nvSpPr>
          <p:cNvPr id="6" name="Footer Placeholder 5">
            <a:extLst>
              <a:ext uri="{FF2B5EF4-FFF2-40B4-BE49-F238E27FC236}">
                <a16:creationId xmlns:a16="http://schemas.microsoft.com/office/drawing/2014/main" id="{5BA9D15F-B6ED-46E1-9840-0B625880EE4B}"/>
              </a:ext>
            </a:extLst>
          </p:cNvPr>
          <p:cNvSpPr>
            <a:spLocks noGrp="1"/>
          </p:cNvSpPr>
          <p:nvPr>
            <p:ph type="ftr" sz="quarter" idx="11"/>
          </p:nvPr>
        </p:nvSpPr>
        <p:spPr/>
        <p:txBody>
          <a:bodyPr>
            <a:noAutofit/>
          </a:bodyPr>
          <a:lstStyle/>
          <a:p>
            <a:r>
              <a:rPr lang="en-US"/>
              <a:t>Sample Footer Text</a:t>
            </a:r>
          </a:p>
        </p:txBody>
      </p:sp>
      <p:sp>
        <p:nvSpPr>
          <p:cNvPr id="7" name="Slide Number Placeholder 6">
            <a:extLst>
              <a:ext uri="{FF2B5EF4-FFF2-40B4-BE49-F238E27FC236}">
                <a16:creationId xmlns:a16="http://schemas.microsoft.com/office/drawing/2014/main" id="{CDAEB023-7A5E-4087-B75E-A38A80EE5D01}"/>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983562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Agenda">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C0923D16-1EC5-4C17-ABA8-B13A1256B36F}"/>
              </a:ext>
            </a:extLst>
          </p:cNvPr>
          <p:cNvSpPr>
            <a:spLocks noGrp="1"/>
          </p:cNvSpPr>
          <p:nvPr>
            <p:ph type="title" hasCustomPrompt="1"/>
          </p:nvPr>
        </p:nvSpPr>
        <p:spPr>
          <a:xfrm>
            <a:off x="550864" y="549275"/>
            <a:ext cx="3565524" cy="1997855"/>
          </a:xfrm>
        </p:spPr>
        <p:txBody>
          <a:bodyPr wrap="square" anchor="b" anchorCtr="0">
            <a:noAutofit/>
          </a:bodyPr>
          <a:lstStyle>
            <a:lvl1pPr>
              <a:defRPr/>
            </a:lvl1pPr>
          </a:lstStyle>
          <a:p>
            <a:r>
              <a:rPr lang="en-US" dirty="0"/>
              <a:t>Click to add title</a:t>
            </a:r>
          </a:p>
        </p:txBody>
      </p:sp>
      <p:sp>
        <p:nvSpPr>
          <p:cNvPr id="7" name="Content Placeholder 2">
            <a:extLst>
              <a:ext uri="{FF2B5EF4-FFF2-40B4-BE49-F238E27FC236}">
                <a16:creationId xmlns:a16="http://schemas.microsoft.com/office/drawing/2014/main" id="{50294D8B-CF64-4C26-8C78-57A375E7D33B}"/>
              </a:ext>
            </a:extLst>
          </p:cNvPr>
          <p:cNvSpPr>
            <a:spLocks noGrp="1"/>
          </p:cNvSpPr>
          <p:nvPr>
            <p:ph idx="1" hasCustomPrompt="1"/>
          </p:nvPr>
        </p:nvSpPr>
        <p:spPr>
          <a:xfrm>
            <a:off x="550863" y="2677306"/>
            <a:ext cx="3565525" cy="3415519"/>
          </a:xfrm>
        </p:spPr>
        <p:txBody>
          <a:bodyPr anchor="t" anchorCtr="0">
            <a:noAutofit/>
          </a:bodyPr>
          <a:lstStyle>
            <a:lvl1pPr>
              <a:buNone/>
              <a:defRPr/>
            </a:lvl1pPr>
          </a:lstStyle>
          <a:p>
            <a:pPr>
              <a:lnSpc>
                <a:spcPct val="120000"/>
              </a:lnSpc>
            </a:pPr>
            <a:r>
              <a:rPr lang="en-US" sz="1600" dirty="0"/>
              <a:t>Click to add text</a:t>
            </a:r>
          </a:p>
        </p:txBody>
      </p:sp>
      <p:sp>
        <p:nvSpPr>
          <p:cNvPr id="17" name="Picture Placeholder 16">
            <a:extLst>
              <a:ext uri="{FF2B5EF4-FFF2-40B4-BE49-F238E27FC236}">
                <a16:creationId xmlns:a16="http://schemas.microsoft.com/office/drawing/2014/main" id="{67BCF456-426F-435B-8DF0-A32A44F5A889}"/>
              </a:ext>
            </a:extLst>
          </p:cNvPr>
          <p:cNvSpPr>
            <a:spLocks noGrp="1"/>
          </p:cNvSpPr>
          <p:nvPr>
            <p:ph type="pic" sz="quarter" idx="13"/>
          </p:nvPr>
        </p:nvSpPr>
        <p:spPr>
          <a:xfrm>
            <a:off x="5208928" y="1596771"/>
            <a:ext cx="3448558" cy="3448558"/>
          </a:xfrm>
          <a:custGeom>
            <a:avLst/>
            <a:gdLst>
              <a:gd name="connsiteX0" fmla="*/ 1724279 w 3448558"/>
              <a:gd name="connsiteY0" fmla="*/ 0 h 3448558"/>
              <a:gd name="connsiteX1" fmla="*/ 3448558 w 3448558"/>
              <a:gd name="connsiteY1" fmla="*/ 1724279 h 3448558"/>
              <a:gd name="connsiteX2" fmla="*/ 1724279 w 3448558"/>
              <a:gd name="connsiteY2" fmla="*/ 3448558 h 3448558"/>
              <a:gd name="connsiteX3" fmla="*/ 0 w 3448558"/>
              <a:gd name="connsiteY3" fmla="*/ 1724279 h 3448558"/>
              <a:gd name="connsiteX4" fmla="*/ 1724279 w 3448558"/>
              <a:gd name="connsiteY4" fmla="*/ 0 h 34485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8558" h="3448558">
                <a:moveTo>
                  <a:pt x="1724279" y="0"/>
                </a:moveTo>
                <a:cubicBezTo>
                  <a:pt x="2676572" y="0"/>
                  <a:pt x="3448558" y="771986"/>
                  <a:pt x="3448558" y="1724279"/>
                </a:cubicBezTo>
                <a:cubicBezTo>
                  <a:pt x="3448558" y="2676572"/>
                  <a:pt x="2676572" y="3448558"/>
                  <a:pt x="1724279" y="3448558"/>
                </a:cubicBezTo>
                <a:cubicBezTo>
                  <a:pt x="771986" y="3448558"/>
                  <a:pt x="0" y="2676572"/>
                  <a:pt x="0" y="1724279"/>
                </a:cubicBezTo>
                <a:cubicBezTo>
                  <a:pt x="0" y="771986"/>
                  <a:pt x="771986" y="0"/>
                  <a:pt x="1724279" y="0"/>
                </a:cubicBezTo>
                <a:close/>
              </a:path>
            </a:pathLst>
          </a:custGeom>
          <a:solidFill>
            <a:schemeClr val="accent5"/>
          </a:solidFill>
        </p:spPr>
        <p:txBody>
          <a:bodyPr wrap="square">
            <a:noAutofit/>
          </a:bodyPr>
          <a:lstStyle/>
          <a:p>
            <a:r>
              <a:rPr lang="en-US"/>
              <a:t>Click icon to add picture</a:t>
            </a:r>
          </a:p>
        </p:txBody>
      </p:sp>
      <p:sp>
        <p:nvSpPr>
          <p:cNvPr id="22" name="Picture Placeholder 21">
            <a:extLst>
              <a:ext uri="{FF2B5EF4-FFF2-40B4-BE49-F238E27FC236}">
                <a16:creationId xmlns:a16="http://schemas.microsoft.com/office/drawing/2014/main" id="{4813A609-7079-46D5-9C1D-52004ABDAC9D}"/>
              </a:ext>
            </a:extLst>
          </p:cNvPr>
          <p:cNvSpPr>
            <a:spLocks noGrp="1"/>
          </p:cNvSpPr>
          <p:nvPr>
            <p:ph type="pic" sz="quarter" idx="14"/>
          </p:nvPr>
        </p:nvSpPr>
        <p:spPr>
          <a:xfrm>
            <a:off x="8918575" y="596392"/>
            <a:ext cx="2263776" cy="2263776"/>
          </a:xfrm>
          <a:custGeom>
            <a:avLst/>
            <a:gdLst>
              <a:gd name="connsiteX0" fmla="*/ 1131888 w 2263776"/>
              <a:gd name="connsiteY0" fmla="*/ 0 h 2263776"/>
              <a:gd name="connsiteX1" fmla="*/ 2263776 w 2263776"/>
              <a:gd name="connsiteY1" fmla="*/ 1131888 h 2263776"/>
              <a:gd name="connsiteX2" fmla="*/ 1131888 w 2263776"/>
              <a:gd name="connsiteY2" fmla="*/ 2263776 h 2263776"/>
              <a:gd name="connsiteX3" fmla="*/ 0 w 2263776"/>
              <a:gd name="connsiteY3" fmla="*/ 1131888 h 2263776"/>
              <a:gd name="connsiteX4" fmla="*/ 1131888 w 2263776"/>
              <a:gd name="connsiteY4" fmla="*/ 0 h 22637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3776" h="2263776">
                <a:moveTo>
                  <a:pt x="1131888" y="0"/>
                </a:moveTo>
                <a:cubicBezTo>
                  <a:pt x="1757012" y="0"/>
                  <a:pt x="2263776" y="506764"/>
                  <a:pt x="2263776" y="1131888"/>
                </a:cubicBezTo>
                <a:cubicBezTo>
                  <a:pt x="2263776" y="1757012"/>
                  <a:pt x="1757012" y="2263776"/>
                  <a:pt x="1131888" y="2263776"/>
                </a:cubicBezTo>
                <a:cubicBezTo>
                  <a:pt x="506764" y="2263776"/>
                  <a:pt x="0" y="1757012"/>
                  <a:pt x="0" y="1131888"/>
                </a:cubicBezTo>
                <a:cubicBezTo>
                  <a:pt x="0" y="506764"/>
                  <a:pt x="506764" y="0"/>
                  <a:pt x="1131888" y="0"/>
                </a:cubicBezTo>
                <a:close/>
              </a:path>
            </a:pathLst>
          </a:custGeom>
          <a:solidFill>
            <a:schemeClr val="accent5"/>
          </a:solidFill>
        </p:spPr>
        <p:txBody>
          <a:bodyPr wrap="square">
            <a:noAutofit/>
          </a:bodyPr>
          <a:lstStyle/>
          <a:p>
            <a:r>
              <a:rPr lang="en-US"/>
              <a:t>Click icon to add picture</a:t>
            </a:r>
          </a:p>
        </p:txBody>
      </p:sp>
      <p:sp>
        <p:nvSpPr>
          <p:cNvPr id="25" name="Picture Placeholder 24">
            <a:extLst>
              <a:ext uri="{FF2B5EF4-FFF2-40B4-BE49-F238E27FC236}">
                <a16:creationId xmlns:a16="http://schemas.microsoft.com/office/drawing/2014/main" id="{A14F21DF-D5E0-4C6C-BA2C-D69D65DBB18E}"/>
              </a:ext>
            </a:extLst>
          </p:cNvPr>
          <p:cNvSpPr>
            <a:spLocks noGrp="1"/>
          </p:cNvSpPr>
          <p:nvPr>
            <p:ph type="pic" sz="quarter" idx="15"/>
          </p:nvPr>
        </p:nvSpPr>
        <p:spPr>
          <a:xfrm>
            <a:off x="9091612" y="3324733"/>
            <a:ext cx="2936876" cy="2936876"/>
          </a:xfrm>
          <a:custGeom>
            <a:avLst/>
            <a:gdLst>
              <a:gd name="connsiteX0" fmla="*/ 1468438 w 2936876"/>
              <a:gd name="connsiteY0" fmla="*/ 0 h 2936876"/>
              <a:gd name="connsiteX1" fmla="*/ 2936876 w 2936876"/>
              <a:gd name="connsiteY1" fmla="*/ 1468438 h 2936876"/>
              <a:gd name="connsiteX2" fmla="*/ 1468438 w 2936876"/>
              <a:gd name="connsiteY2" fmla="*/ 2936876 h 2936876"/>
              <a:gd name="connsiteX3" fmla="*/ 0 w 2936876"/>
              <a:gd name="connsiteY3" fmla="*/ 1468438 h 2936876"/>
              <a:gd name="connsiteX4" fmla="*/ 1468438 w 2936876"/>
              <a:gd name="connsiteY4" fmla="*/ 0 h 29368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6876" h="2936876">
                <a:moveTo>
                  <a:pt x="1468438" y="0"/>
                </a:moveTo>
                <a:cubicBezTo>
                  <a:pt x="2279434" y="0"/>
                  <a:pt x="2936876" y="657442"/>
                  <a:pt x="2936876" y="1468438"/>
                </a:cubicBezTo>
                <a:cubicBezTo>
                  <a:pt x="2936876" y="2279434"/>
                  <a:pt x="2279434" y="2936876"/>
                  <a:pt x="1468438" y="2936876"/>
                </a:cubicBezTo>
                <a:cubicBezTo>
                  <a:pt x="657442" y="2936876"/>
                  <a:pt x="0" y="2279434"/>
                  <a:pt x="0" y="1468438"/>
                </a:cubicBezTo>
                <a:cubicBezTo>
                  <a:pt x="0" y="657442"/>
                  <a:pt x="657442" y="0"/>
                  <a:pt x="1468438" y="0"/>
                </a:cubicBezTo>
                <a:close/>
              </a:path>
            </a:pathLst>
          </a:custGeom>
          <a:solidFill>
            <a:schemeClr val="accent5"/>
          </a:solidFill>
        </p:spPr>
        <p:txBody>
          <a:bodyPr wrap="square">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6" name="Oval 5">
            <a:extLst>
              <a:ext uri="{FF2B5EF4-FFF2-40B4-BE49-F238E27FC236}">
                <a16:creationId xmlns:a16="http://schemas.microsoft.com/office/drawing/2014/main" id="{92FF63B4-C261-4597-9EE0-811D250B9D21}"/>
              </a:ext>
              <a:ext uri="{C183D7F6-B498-43B3-948B-1728B52AA6E4}">
                <adec:decorative xmlns:adec="http://schemas.microsoft.com/office/drawing/2017/decorative" val="1"/>
              </a:ext>
            </a:extLst>
          </p:cNvPr>
          <p:cNvSpPr>
            <a:spLocks noChangeAspect="1"/>
          </p:cNvSpPr>
          <p:nvPr userDrawn="1"/>
        </p:nvSpPr>
        <p:spPr>
          <a:xfrm>
            <a:off x="6548755" y="850167"/>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10" name="Group 9">
            <a:extLst>
              <a:ext uri="{FF2B5EF4-FFF2-40B4-BE49-F238E27FC236}">
                <a16:creationId xmlns:a16="http://schemas.microsoft.com/office/drawing/2014/main" id="{F92CF088-7F97-4A11-8A81-0EF641F6986F}"/>
              </a:ext>
              <a:ext uri="{C183D7F6-B498-43B3-948B-1728B52AA6E4}">
                <adec:decorative xmlns:adec="http://schemas.microsoft.com/office/drawing/2017/decorative" val="1"/>
              </a:ext>
            </a:extLst>
          </p:cNvPr>
          <p:cNvGrpSpPr/>
          <p:nvPr userDrawn="1"/>
        </p:nvGrpSpPr>
        <p:grpSpPr>
          <a:xfrm>
            <a:off x="5602297" y="5691007"/>
            <a:ext cx="667802" cy="631474"/>
            <a:chOff x="3409557" y="4940429"/>
            <a:chExt cx="667802" cy="631474"/>
          </a:xfrm>
        </p:grpSpPr>
        <p:sp>
          <p:nvSpPr>
            <p:cNvPr id="11" name="Freeform: Shape 10">
              <a:extLst>
                <a:ext uri="{FF2B5EF4-FFF2-40B4-BE49-F238E27FC236}">
                  <a16:creationId xmlns:a16="http://schemas.microsoft.com/office/drawing/2014/main" id="{165B23B7-CE74-4974-ABD8-BFA31D583416}"/>
                </a:ext>
              </a:extLst>
            </p:cNvPr>
            <p:cNvSpPr>
              <a:spLocks noChangeAspect="1"/>
            </p:cNvSpPr>
            <p:nvPr/>
          </p:nvSpPr>
          <p:spPr>
            <a:xfrm rot="8100000">
              <a:off x="3537358" y="4940429"/>
              <a:ext cx="540001" cy="631474"/>
            </a:xfrm>
            <a:custGeom>
              <a:avLst/>
              <a:gdLst>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0 w 1080000"/>
                <a:gd name="connsiteY9" fmla="*/ 931034 h 1262947"/>
                <a:gd name="connsiteX0" fmla="*/ 540000 w 1080000"/>
                <a:gd name="connsiteY0" fmla="*/ 0 h 1262947"/>
                <a:gd name="connsiteX1" fmla="*/ 1080000 w 1080000"/>
                <a:gd name="connsiteY1" fmla="*/ 931034 h 1262947"/>
                <a:gd name="connsiteX2" fmla="*/ 1064374 w 1080000"/>
                <a:gd name="connsiteY2" fmla="*/ 931034 h 1262947"/>
                <a:gd name="connsiteX3" fmla="*/ 1069029 w 1080000"/>
                <a:gd name="connsiteY3" fmla="*/ 938533 h 1262947"/>
                <a:gd name="connsiteX4" fmla="*/ 1080000 w 1080000"/>
                <a:gd name="connsiteY4" fmla="*/ 992947 h 1262947"/>
                <a:gd name="connsiteX5" fmla="*/ 540000 w 1080000"/>
                <a:gd name="connsiteY5" fmla="*/ 1262947 h 1262947"/>
                <a:gd name="connsiteX6" fmla="*/ 0 w 1080000"/>
                <a:gd name="connsiteY6" fmla="*/ 992947 h 1262947"/>
                <a:gd name="connsiteX7" fmla="*/ 10971 w 1080000"/>
                <a:gd name="connsiteY7" fmla="*/ 938533 h 1262947"/>
                <a:gd name="connsiteX8" fmla="*/ 15626 w 1080000"/>
                <a:gd name="connsiteY8" fmla="*/ 931034 h 1262947"/>
                <a:gd name="connsiteX9" fmla="*/ 540000 w 1080000"/>
                <a:gd name="connsiteY9" fmla="*/ 0 h 1262947"/>
                <a:gd name="connsiteX0" fmla="*/ 540000 w 1080000"/>
                <a:gd name="connsiteY0" fmla="*/ 0 h 1262947"/>
                <a:gd name="connsiteX1" fmla="*/ 1064374 w 1080000"/>
                <a:gd name="connsiteY1" fmla="*/ 931034 h 1262947"/>
                <a:gd name="connsiteX2" fmla="*/ 1069029 w 1080000"/>
                <a:gd name="connsiteY2" fmla="*/ 938533 h 1262947"/>
                <a:gd name="connsiteX3" fmla="*/ 1080000 w 1080000"/>
                <a:gd name="connsiteY3" fmla="*/ 992947 h 1262947"/>
                <a:gd name="connsiteX4" fmla="*/ 540000 w 1080000"/>
                <a:gd name="connsiteY4" fmla="*/ 1262947 h 1262947"/>
                <a:gd name="connsiteX5" fmla="*/ 0 w 1080000"/>
                <a:gd name="connsiteY5" fmla="*/ 992947 h 1262947"/>
                <a:gd name="connsiteX6" fmla="*/ 10971 w 1080000"/>
                <a:gd name="connsiteY6" fmla="*/ 938533 h 1262947"/>
                <a:gd name="connsiteX7" fmla="*/ 15626 w 1080000"/>
                <a:gd name="connsiteY7" fmla="*/ 931034 h 1262947"/>
                <a:gd name="connsiteX8" fmla="*/ 540000 w 1080000"/>
                <a:gd name="connsiteY8" fmla="*/ 0 h 1262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80000"/>
                    <a:lumOff val="20000"/>
                  </a:schemeClr>
                </a:gs>
                <a:gs pos="100000">
                  <a:schemeClr val="bg2"/>
                </a:gs>
              </a:gsLst>
              <a:lin ang="600000" scaled="0"/>
            </a:gradFill>
            <a:ln>
              <a:noFill/>
            </a:ln>
            <a:effectLst>
              <a:innerShdw blurRad="101600" dist="50800" dir="7320000">
                <a:schemeClr val="accent1">
                  <a:lumMod val="60000"/>
                  <a:lumOff val="4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2" name="Oval 11">
              <a:extLst>
                <a:ext uri="{FF2B5EF4-FFF2-40B4-BE49-F238E27FC236}">
                  <a16:creationId xmlns:a16="http://schemas.microsoft.com/office/drawing/2014/main" id="{FF99BB1F-6C9D-4972-9EF4-98ACD7BE71E5}"/>
                </a:ext>
              </a:extLst>
            </p:cNvPr>
            <p:cNvSpPr/>
            <p:nvPr/>
          </p:nvSpPr>
          <p:spPr>
            <a:xfrm rot="13500000">
              <a:off x="3544558" y="4858365"/>
              <a:ext cx="270000" cy="540001"/>
            </a:xfrm>
            <a:prstGeom prst="ellipse">
              <a:avLst/>
            </a:prstGeom>
            <a:gradFill>
              <a:gsLst>
                <a:gs pos="100000">
                  <a:schemeClr val="accent1">
                    <a:lumMod val="60000"/>
                    <a:lumOff val="40000"/>
                    <a:alpha val="0"/>
                  </a:schemeClr>
                </a:gs>
                <a:gs pos="0">
                  <a:schemeClr val="bg2">
                    <a:lumMod val="75000"/>
                    <a:lumOff val="25000"/>
                    <a:alpha val="33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spTree>
    <p:extLst>
      <p:ext uri="{BB962C8B-B14F-4D97-AF65-F5344CB8AC3E}">
        <p14:creationId xmlns:p14="http://schemas.microsoft.com/office/powerpoint/2010/main" val="4284120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Introduction">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A458B3A1-C77D-4AFC-B2C8-79520B53C452}"/>
              </a:ext>
            </a:extLst>
          </p:cNvPr>
          <p:cNvSpPr>
            <a:spLocks noGrp="1"/>
          </p:cNvSpPr>
          <p:nvPr>
            <p:ph type="title"/>
          </p:nvPr>
        </p:nvSpPr>
        <p:spPr>
          <a:xfrm>
            <a:off x="550863" y="4507200"/>
            <a:ext cx="4500562" cy="1562959"/>
          </a:xfrm>
        </p:spPr>
        <p:txBody>
          <a:bodyPr wrap="square" anchor="t" anchorCtr="0">
            <a:noAutofit/>
          </a:body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F551DA26-B267-4F28-B4D0-65B3EF6E1112}"/>
              </a:ext>
            </a:extLst>
          </p:cNvPr>
          <p:cNvSpPr>
            <a:spLocks noGrp="1"/>
          </p:cNvSpPr>
          <p:nvPr>
            <p:ph type="pic" sz="quarter" idx="13"/>
          </p:nvPr>
        </p:nvSpPr>
        <p:spPr>
          <a:xfrm>
            <a:off x="0" y="0"/>
            <a:ext cx="3054096" cy="3776472"/>
          </a:xfrm>
          <a:solidFill>
            <a:schemeClr val="accent5"/>
          </a:solidFill>
        </p:spPr>
        <p:txBody>
          <a:bodyPr>
            <a:noAutofit/>
          </a:bodyPr>
          <a:lstStyle/>
          <a:p>
            <a:r>
              <a:rPr lang="en-US"/>
              <a:t>Click icon to add picture</a:t>
            </a:r>
          </a:p>
        </p:txBody>
      </p:sp>
      <p:sp>
        <p:nvSpPr>
          <p:cNvPr id="18" name="Picture Placeholder 11">
            <a:extLst>
              <a:ext uri="{FF2B5EF4-FFF2-40B4-BE49-F238E27FC236}">
                <a16:creationId xmlns:a16="http://schemas.microsoft.com/office/drawing/2014/main" id="{95544A62-DA23-4840-99DE-09AFC8F4DC48}"/>
              </a:ext>
            </a:extLst>
          </p:cNvPr>
          <p:cNvSpPr>
            <a:spLocks noGrp="1"/>
          </p:cNvSpPr>
          <p:nvPr>
            <p:ph type="pic" sz="quarter" idx="14"/>
          </p:nvPr>
        </p:nvSpPr>
        <p:spPr>
          <a:xfrm>
            <a:off x="3054096" y="0"/>
            <a:ext cx="3054096" cy="3776472"/>
          </a:xfrm>
          <a:solidFill>
            <a:schemeClr val="accent5"/>
          </a:solidFill>
        </p:spPr>
        <p:txBody>
          <a:bodyPr>
            <a:noAutofit/>
          </a:bodyPr>
          <a:lstStyle/>
          <a:p>
            <a:r>
              <a:rPr lang="en-US"/>
              <a:t>Click icon to add picture</a:t>
            </a:r>
          </a:p>
        </p:txBody>
      </p:sp>
      <p:sp>
        <p:nvSpPr>
          <p:cNvPr id="19" name="Picture Placeholder 11">
            <a:extLst>
              <a:ext uri="{FF2B5EF4-FFF2-40B4-BE49-F238E27FC236}">
                <a16:creationId xmlns:a16="http://schemas.microsoft.com/office/drawing/2014/main" id="{0C91AF30-C5BB-4601-BDEB-E60C93A16933}"/>
              </a:ext>
            </a:extLst>
          </p:cNvPr>
          <p:cNvSpPr>
            <a:spLocks noGrp="1"/>
          </p:cNvSpPr>
          <p:nvPr>
            <p:ph type="pic" sz="quarter" idx="15"/>
          </p:nvPr>
        </p:nvSpPr>
        <p:spPr>
          <a:xfrm>
            <a:off x="6083808" y="0"/>
            <a:ext cx="3054096" cy="3776472"/>
          </a:xfrm>
          <a:solidFill>
            <a:schemeClr val="accent5"/>
          </a:solidFill>
        </p:spPr>
        <p:txBody>
          <a:bodyPr>
            <a:noAutofit/>
          </a:bodyPr>
          <a:lstStyle/>
          <a:p>
            <a:r>
              <a:rPr lang="en-US"/>
              <a:t>Click icon to add picture</a:t>
            </a:r>
          </a:p>
        </p:txBody>
      </p:sp>
      <p:sp>
        <p:nvSpPr>
          <p:cNvPr id="20" name="Picture Placeholder 11">
            <a:extLst>
              <a:ext uri="{FF2B5EF4-FFF2-40B4-BE49-F238E27FC236}">
                <a16:creationId xmlns:a16="http://schemas.microsoft.com/office/drawing/2014/main" id="{5B625AA5-EA5B-4115-A461-DA2C7087D83E}"/>
              </a:ext>
            </a:extLst>
          </p:cNvPr>
          <p:cNvSpPr>
            <a:spLocks noGrp="1"/>
          </p:cNvSpPr>
          <p:nvPr>
            <p:ph type="pic" sz="quarter" idx="16"/>
          </p:nvPr>
        </p:nvSpPr>
        <p:spPr>
          <a:xfrm>
            <a:off x="9137904" y="0"/>
            <a:ext cx="3054096" cy="3776472"/>
          </a:xfrm>
          <a:solidFill>
            <a:schemeClr val="accent5"/>
          </a:solidFill>
        </p:spPr>
        <p:txBody>
          <a:bodyPr>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
        <p:nvSpPr>
          <p:cNvPr id="11" name="Content Placeholder 6">
            <a:extLst>
              <a:ext uri="{FF2B5EF4-FFF2-40B4-BE49-F238E27FC236}">
                <a16:creationId xmlns:a16="http://schemas.microsoft.com/office/drawing/2014/main" id="{1B1AE41C-3196-4E6F-A3A8-313A92677FF3}"/>
              </a:ext>
            </a:extLst>
          </p:cNvPr>
          <p:cNvSpPr>
            <a:spLocks noGrp="1"/>
          </p:cNvSpPr>
          <p:nvPr>
            <p:ph sz="quarter" idx="15"/>
          </p:nvPr>
        </p:nvSpPr>
        <p:spPr>
          <a:xfrm>
            <a:off x="5262411" y="4508500"/>
            <a:ext cx="6221412" cy="1563688"/>
          </a:xfrm>
        </p:spPr>
        <p:txBody>
          <a:bodyPr>
            <a:noAutofit/>
          </a:bodyPr>
          <a:lstStyle>
            <a:lvl1pPr marL="228600" indent="-228600">
              <a:lnSpc>
                <a:spcPct val="100000"/>
              </a:lnSpc>
              <a:buFont typeface="Arial" panose="020B0604020202020204" pitchFamily="34" charset="0"/>
              <a:buChar char="•"/>
              <a:defRPr sz="2000"/>
            </a:lvl1pPr>
            <a:lvl2pPr>
              <a:buNone/>
              <a:defRPr sz="1900"/>
            </a:lvl2pPr>
            <a:lvl3pPr>
              <a:buNone/>
              <a:defRPr sz="1900"/>
            </a:lvl3pPr>
            <a:lvl4pPr>
              <a:buNone/>
              <a:defRPr sz="1900"/>
            </a:lvl4pPr>
            <a:lvl5pPr>
              <a:buNone/>
              <a:defRPr sz="1900"/>
            </a:lvl5pPr>
          </a:lstStyle>
          <a:p>
            <a:pPr lvl="0"/>
            <a:r>
              <a:rPr lang="en-US"/>
              <a:t>Click to edit Master text styles</a:t>
            </a:r>
          </a:p>
        </p:txBody>
      </p:sp>
    </p:spTree>
    <p:extLst>
      <p:ext uri="{BB962C8B-B14F-4D97-AF65-F5344CB8AC3E}">
        <p14:creationId xmlns:p14="http://schemas.microsoft.com/office/powerpoint/2010/main" val="2570260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Section break">
    <p:bg>
      <p:bgRef idx="1001">
        <a:schemeClr val="bg1"/>
      </p:bgRef>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12192000" cy="6858000"/>
          </a:xfrm>
          <a:solidFill>
            <a:schemeClr val="accent5"/>
          </a:solidFill>
        </p:spPr>
        <p:txBody>
          <a:bodyPr/>
          <a:lstStyle/>
          <a:p>
            <a:r>
              <a:rPr lang="en-US"/>
              <a:t>Click icon to add picture</a:t>
            </a:r>
          </a:p>
        </p:txBody>
      </p:sp>
      <p:sp>
        <p:nvSpPr>
          <p:cNvPr id="4" name="Date Placeholder 3">
            <a:extLst>
              <a:ext uri="{FF2B5EF4-FFF2-40B4-BE49-F238E27FC236}">
                <a16:creationId xmlns:a16="http://schemas.microsoft.com/office/drawing/2014/main" id="{56403DDF-462A-45CE-931B-010AB4F73C3F}"/>
              </a:ext>
            </a:extLst>
          </p:cNvPr>
          <p:cNvSpPr>
            <a:spLocks noGrp="1"/>
          </p:cNvSpPr>
          <p:nvPr>
            <p:ph type="dt" sz="half" idx="10"/>
          </p:nvPr>
        </p:nvSpPr>
        <p:spPr/>
        <p:txBody>
          <a:bodyPr/>
          <a:lstStyle/>
          <a:p>
            <a:r>
              <a:rPr lang="en-US"/>
              <a:t>Tuesday, February 2, 20XX</a:t>
            </a:r>
          </a:p>
        </p:txBody>
      </p:sp>
      <p:sp>
        <p:nvSpPr>
          <p:cNvPr id="5" name="Footer Placeholder 4">
            <a:extLst>
              <a:ext uri="{FF2B5EF4-FFF2-40B4-BE49-F238E27FC236}">
                <a16:creationId xmlns:a16="http://schemas.microsoft.com/office/drawing/2014/main" id="{39E10702-2ACF-4768-9E91-8CB87B89594D}"/>
              </a:ext>
            </a:extLst>
          </p:cNvPr>
          <p:cNvSpPr>
            <a:spLocks noGrp="1"/>
          </p:cNvSpPr>
          <p:nvPr>
            <p:ph type="ftr" sz="quarter" idx="11"/>
          </p:nvPr>
        </p:nvSpPr>
        <p:spPr/>
        <p:txBody>
          <a:bodyPr/>
          <a:lstStyle/>
          <a:p>
            <a:r>
              <a:rPr lang="en-US"/>
              <a:t>Sample Footer Text</a:t>
            </a:r>
          </a:p>
        </p:txBody>
      </p:sp>
      <p:sp>
        <p:nvSpPr>
          <p:cNvPr id="6" name="Slide Number Placeholder 5">
            <a:extLst>
              <a:ext uri="{FF2B5EF4-FFF2-40B4-BE49-F238E27FC236}">
                <a16:creationId xmlns:a16="http://schemas.microsoft.com/office/drawing/2014/main" id="{E8DFA722-391E-4FCF-8E15-0D7E2EC02B63}"/>
              </a:ext>
            </a:extLst>
          </p:cNvPr>
          <p:cNvSpPr>
            <a:spLocks noGrp="1"/>
          </p:cNvSpPr>
          <p:nvPr>
            <p:ph type="sldNum" sz="quarter" idx="12"/>
          </p:nvPr>
        </p:nvSpPr>
        <p:spPr/>
        <p:txBody>
          <a:bodyPr/>
          <a:lstStyle/>
          <a:p>
            <a:fld id="{DBA1B0FB-D917-4C8C-928F-313BD683BF39}" type="slidenum">
              <a:rPr lang="en-US" smtClean="0"/>
              <a:t>‹#›</a:t>
            </a:fld>
            <a:endParaRPr lang="en-US"/>
          </a:p>
        </p:txBody>
      </p:sp>
      <p:sp>
        <p:nvSpPr>
          <p:cNvPr id="13" name="Rectangle 12">
            <a:extLst>
              <a:ext uri="{FF2B5EF4-FFF2-40B4-BE49-F238E27FC236}">
                <a16:creationId xmlns:a16="http://schemas.microsoft.com/office/drawing/2014/main" id="{80517979-166D-4AAA-ABBC-0C3E5C2ECF37}"/>
              </a:ext>
              <a:ext uri="{C183D7F6-B498-43B3-948B-1728B52AA6E4}">
                <adec:decorative xmlns:adec="http://schemas.microsoft.com/office/drawing/2017/decorative" val="1"/>
              </a:ext>
            </a:extLst>
          </p:cNvPr>
          <p:cNvSpPr/>
          <p:nvPr userDrawn="1"/>
        </p:nvSpPr>
        <p:spPr>
          <a:xfrm>
            <a:off x="0" y="5773729"/>
            <a:ext cx="12192000" cy="1084271"/>
          </a:xfrm>
          <a:prstGeom prst="rect">
            <a:avLst/>
          </a:prstGeom>
          <a:gradFill flip="none" rotWithShape="1">
            <a:gsLst>
              <a:gs pos="90000">
                <a:schemeClr val="bg2">
                  <a:alpha val="60000"/>
                </a:schemeClr>
              </a:gs>
              <a:gs pos="28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E111559-B769-4E2A-A891-97B3C4AA6BAC}"/>
              </a:ext>
            </a:extLst>
          </p:cNvPr>
          <p:cNvSpPr/>
          <p:nvPr userDrawn="1"/>
        </p:nvSpPr>
        <p:spPr>
          <a:xfrm rot="10800000">
            <a:off x="0" y="-3"/>
            <a:ext cx="9000000" cy="6857998"/>
          </a:xfrm>
          <a:prstGeom prst="rect">
            <a:avLst/>
          </a:prstGeom>
          <a:gradFill flip="none" rotWithShape="1">
            <a:gsLst>
              <a:gs pos="50000">
                <a:schemeClr val="bg2">
                  <a:alpha val="60000"/>
                </a:schemeClr>
              </a:gs>
              <a:gs pos="0">
                <a:schemeClr val="bg2">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
            <a:extLst>
              <a:ext uri="{FF2B5EF4-FFF2-40B4-BE49-F238E27FC236}">
                <a16:creationId xmlns:a16="http://schemas.microsoft.com/office/drawing/2014/main" id="{754E1219-253E-4FEF-A576-83857F44BA01}"/>
              </a:ext>
            </a:extLst>
          </p:cNvPr>
          <p:cNvSpPr>
            <a:spLocks noGrp="1"/>
          </p:cNvSpPr>
          <p:nvPr>
            <p:ph type="ctrTitle"/>
          </p:nvPr>
        </p:nvSpPr>
        <p:spPr>
          <a:xfrm>
            <a:off x="550863" y="549275"/>
            <a:ext cx="5437187" cy="2986234"/>
          </a:xfrm>
        </p:spPr>
        <p:txBody>
          <a:bodyPr anchor="b" anchorCtr="0">
            <a:noAutofit/>
          </a:bodyPr>
          <a:lstStyle>
            <a:lvl1pPr>
              <a:defRPr sz="6400"/>
            </a:lvl1pPr>
          </a:lstStyle>
          <a:p>
            <a:r>
              <a:rPr lang="en-US"/>
              <a:t>Click to edit Master title style</a:t>
            </a:r>
            <a:endParaRPr lang="en-US" dirty="0"/>
          </a:p>
        </p:txBody>
      </p:sp>
      <p:sp>
        <p:nvSpPr>
          <p:cNvPr id="16" name="Subtitle 2">
            <a:extLst>
              <a:ext uri="{FF2B5EF4-FFF2-40B4-BE49-F238E27FC236}">
                <a16:creationId xmlns:a16="http://schemas.microsoft.com/office/drawing/2014/main" id="{93411FC5-0B5A-4566-9984-827485AF9265}"/>
              </a:ext>
            </a:extLst>
          </p:cNvPr>
          <p:cNvSpPr>
            <a:spLocks noGrp="1"/>
          </p:cNvSpPr>
          <p:nvPr>
            <p:ph type="subTitle" idx="1"/>
          </p:nvPr>
        </p:nvSpPr>
        <p:spPr>
          <a:xfrm>
            <a:off x="550863" y="3816724"/>
            <a:ext cx="5437187" cy="2265216"/>
          </a:xfrm>
        </p:spPr>
        <p:txBody>
          <a:bodyPr>
            <a:noAutofit/>
          </a:bodyPr>
          <a:lstStyle>
            <a:lvl1pPr>
              <a:buNone/>
              <a:defRPr sz="2400"/>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Tree>
    <p:extLst>
      <p:ext uri="{BB962C8B-B14F-4D97-AF65-F5344CB8AC3E}">
        <p14:creationId xmlns:p14="http://schemas.microsoft.com/office/powerpoint/2010/main" val="102342956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Section break">
    <p:bg>
      <p:bgRef idx="1001">
        <a:schemeClr val="bg1"/>
      </p:bgRef>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F75B2FBE-0C5C-48AA-8D7F-9D5B7373CC9A}"/>
              </a:ext>
            </a:extLst>
          </p:cNvPr>
          <p:cNvSpPr>
            <a:spLocks noGrp="1"/>
          </p:cNvSpPr>
          <p:nvPr>
            <p:ph type="pic" sz="quarter" idx="13"/>
          </p:nvPr>
        </p:nvSpPr>
        <p:spPr>
          <a:xfrm>
            <a:off x="0" y="0"/>
            <a:ext cx="12192000" cy="6858000"/>
          </a:xfrm>
          <a:solidFill>
            <a:schemeClr val="bg2"/>
          </a:solidFill>
        </p:spPr>
        <p:txBody>
          <a:bodyPr/>
          <a:lstStyle/>
          <a:p>
            <a:r>
              <a:rPr lang="en-US"/>
              <a:t>Click icon to add picture</a:t>
            </a:r>
          </a:p>
        </p:txBody>
      </p:sp>
      <p:sp>
        <p:nvSpPr>
          <p:cNvPr id="16" name="Subtitle 2">
            <a:extLst>
              <a:ext uri="{FF2B5EF4-FFF2-40B4-BE49-F238E27FC236}">
                <a16:creationId xmlns:a16="http://schemas.microsoft.com/office/drawing/2014/main" id="{93411FC5-0B5A-4566-9984-827485AF9265}"/>
              </a:ext>
            </a:extLst>
          </p:cNvPr>
          <p:cNvSpPr>
            <a:spLocks noGrp="1"/>
          </p:cNvSpPr>
          <p:nvPr>
            <p:ph type="subTitle" idx="1"/>
          </p:nvPr>
        </p:nvSpPr>
        <p:spPr>
          <a:xfrm>
            <a:off x="0" y="3557281"/>
            <a:ext cx="6640285" cy="3300719"/>
          </a:xfrm>
          <a:gradFill>
            <a:gsLst>
              <a:gs pos="0">
                <a:schemeClr val="bg2">
                  <a:alpha val="0"/>
                </a:schemeClr>
              </a:gs>
              <a:gs pos="50000">
                <a:schemeClr val="bg2">
                  <a:alpha val="60000"/>
                </a:schemeClr>
              </a:gs>
            </a:gsLst>
            <a:lin ang="10800000" scaled="1"/>
          </a:gradFill>
        </p:spPr>
        <p:txBody>
          <a:bodyPr>
            <a:noAutofit/>
          </a:bodyPr>
          <a:lstStyle>
            <a:lvl1pPr marL="548640" indent="0">
              <a:lnSpc>
                <a:spcPct val="200000"/>
              </a:lnSpc>
              <a:buNone/>
              <a:defRPr/>
            </a:lvl1pPr>
          </a:lstStyle>
          <a:p>
            <a:r>
              <a:rPr lang="en-US">
                <a:solidFill>
                  <a:schemeClr val="tx1">
                    <a:alpha val="60000"/>
                  </a:schemeClr>
                </a:solidFill>
              </a:rPr>
              <a:t>Click to edit Master subtitle style</a:t>
            </a:r>
            <a:endParaRPr lang="en-US" dirty="0">
              <a:solidFill>
                <a:schemeClr val="tx1">
                  <a:alpha val="60000"/>
                </a:schemeClr>
              </a:solidFill>
            </a:endParaRPr>
          </a:p>
        </p:txBody>
      </p:sp>
      <p:sp>
        <p:nvSpPr>
          <p:cNvPr id="15" name="Title 1">
            <a:extLst>
              <a:ext uri="{FF2B5EF4-FFF2-40B4-BE49-F238E27FC236}">
                <a16:creationId xmlns:a16="http://schemas.microsoft.com/office/drawing/2014/main" id="{754E1219-253E-4FEF-A576-83857F44BA01}"/>
              </a:ext>
            </a:extLst>
          </p:cNvPr>
          <p:cNvSpPr>
            <a:spLocks noGrp="1"/>
          </p:cNvSpPr>
          <p:nvPr>
            <p:ph type="ctrTitle"/>
          </p:nvPr>
        </p:nvSpPr>
        <p:spPr>
          <a:xfrm>
            <a:off x="0" y="0"/>
            <a:ext cx="6640285" cy="3535509"/>
          </a:xfrm>
          <a:gradFill flip="none" rotWithShape="1">
            <a:gsLst>
              <a:gs pos="0">
                <a:schemeClr val="bg2">
                  <a:alpha val="0"/>
                </a:schemeClr>
              </a:gs>
              <a:gs pos="50000">
                <a:schemeClr val="bg2">
                  <a:alpha val="70000"/>
                </a:schemeClr>
              </a:gs>
            </a:gsLst>
            <a:lin ang="10800000" scaled="1"/>
            <a:tileRect/>
          </a:gradFill>
        </p:spPr>
        <p:txBody>
          <a:bodyPr anchor="b" anchorCtr="0">
            <a:noAutofit/>
          </a:bodyPr>
          <a:lstStyle>
            <a:lvl1pPr marL="548640">
              <a:spcAft>
                <a:spcPts val="1200"/>
              </a:spcAft>
              <a:defRPr sz="6400"/>
            </a:lvl1pPr>
          </a:lstStyle>
          <a:p>
            <a:r>
              <a:rPr lang="en-US"/>
              <a:t>Click to edit Master title style</a:t>
            </a:r>
            <a:endParaRPr lang="en-US" dirty="0"/>
          </a:p>
        </p:txBody>
      </p:sp>
    </p:spTree>
    <p:extLst>
      <p:ext uri="{BB962C8B-B14F-4D97-AF65-F5344CB8AC3E}">
        <p14:creationId xmlns:p14="http://schemas.microsoft.com/office/powerpoint/2010/main" val="2229304515"/>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5_Chart Table Timeline">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3BDBC526-6DCD-4FF6-8395-D8C22E46E527}"/>
              </a:ext>
            </a:extLst>
          </p:cNvPr>
          <p:cNvGrpSpPr/>
          <p:nvPr/>
        </p:nvGrpSpPr>
        <p:grpSpPr>
          <a:xfrm>
            <a:off x="613998" y="5334748"/>
            <a:ext cx="678135" cy="990000"/>
            <a:chOff x="10490969" y="1448827"/>
            <a:chExt cx="678135" cy="990000"/>
          </a:xfrm>
        </p:grpSpPr>
        <p:sp>
          <p:nvSpPr>
            <p:cNvPr id="13" name="Freeform: Shape 12">
              <a:extLst>
                <a:ext uri="{FF2B5EF4-FFF2-40B4-BE49-F238E27FC236}">
                  <a16:creationId xmlns:a16="http://schemas.microsoft.com/office/drawing/2014/main" id="{02ECB475-568C-47AC-B16D-2E202DEB2DE0}"/>
                </a:ext>
              </a:extLst>
            </p:cNvPr>
            <p:cNvSpPr>
              <a:spLocks noChangeAspect="1"/>
            </p:cNvSpPr>
            <p:nvPr/>
          </p:nvSpPr>
          <p:spPr>
            <a:xfrm rot="2700000" flipH="1" flipV="1">
              <a:off x="10268976" y="1743588"/>
              <a:ext cx="926985" cy="463493"/>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127000" dist="50800" dir="13500000">
                <a:schemeClr val="accent1">
                  <a:lumMod val="40000"/>
                  <a:lumOff val="60000"/>
                  <a:alpha val="2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tx1"/>
                </a:solidFill>
              </a:endParaRPr>
            </a:p>
          </p:txBody>
        </p:sp>
        <p:sp>
          <p:nvSpPr>
            <p:cNvPr id="14" name="Oval 13">
              <a:extLst>
                <a:ext uri="{FF2B5EF4-FFF2-40B4-BE49-F238E27FC236}">
                  <a16:creationId xmlns:a16="http://schemas.microsoft.com/office/drawing/2014/main" id="{080D8764-525A-441E-B58F-068E82F09714}"/>
                </a:ext>
              </a:extLst>
            </p:cNvPr>
            <p:cNvSpPr/>
            <p:nvPr/>
          </p:nvSpPr>
          <p:spPr>
            <a:xfrm rot="8100000" flipH="1" flipV="1">
              <a:off x="11115555" y="1939340"/>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5" name="Oval 14">
              <a:extLst>
                <a:ext uri="{FF2B5EF4-FFF2-40B4-BE49-F238E27FC236}">
                  <a16:creationId xmlns:a16="http://schemas.microsoft.com/office/drawing/2014/main" id="{11196109-6F2B-4738-B2FC-2CCC753AABD4}"/>
                </a:ext>
              </a:extLst>
            </p:cNvPr>
            <p:cNvSpPr/>
            <p:nvPr/>
          </p:nvSpPr>
          <p:spPr>
            <a:xfrm rot="8100000" flipH="1" flipV="1">
              <a:off x="10625042" y="1448827"/>
              <a:ext cx="53549" cy="233295"/>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6" name="Freeform: Shape 15">
              <a:extLst>
                <a:ext uri="{FF2B5EF4-FFF2-40B4-BE49-F238E27FC236}">
                  <a16:creationId xmlns:a16="http://schemas.microsoft.com/office/drawing/2014/main" id="{F7E468C2-69B8-470B-85E3-801A3CB1D7E2}"/>
                </a:ext>
              </a:extLst>
            </p:cNvPr>
            <p:cNvSpPr>
              <a:spLocks noChangeAspect="1"/>
            </p:cNvSpPr>
            <p:nvPr/>
          </p:nvSpPr>
          <p:spPr>
            <a:xfrm rot="2700000" flipH="1" flipV="1">
              <a:off x="10292519" y="1686748"/>
              <a:ext cx="926985" cy="530086"/>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20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solidFill>
                  <a:schemeClr val="tx1"/>
                </a:solidFill>
              </a:endParaRPr>
            </a:p>
          </p:txBody>
        </p:sp>
      </p:grpSp>
      <p:sp>
        <p:nvSpPr>
          <p:cNvPr id="2" name="Title 1">
            <a:extLst>
              <a:ext uri="{FF2B5EF4-FFF2-40B4-BE49-F238E27FC236}">
                <a16:creationId xmlns:a16="http://schemas.microsoft.com/office/drawing/2014/main" id="{B1A4B040-51E3-4DA0-B21D-EEE173E7536F}"/>
              </a:ext>
            </a:extLst>
          </p:cNvPr>
          <p:cNvSpPr>
            <a:spLocks noGrp="1"/>
          </p:cNvSpPr>
          <p:nvPr>
            <p:ph type="title"/>
          </p:nvPr>
        </p:nvSpPr>
        <p:spPr>
          <a:xfrm>
            <a:off x="550862" y="549275"/>
            <a:ext cx="11091600" cy="1332000"/>
          </a:xfrm>
        </p:spPr>
        <p:txBody>
          <a:bodyPr vert="horz" wrap="square" lIns="0" tIns="0" rIns="0" bIns="0" rtlCol="0" anchor="t" anchorCtr="0">
            <a:noAutofit/>
          </a:bodyPr>
          <a:lstStyle>
            <a:lvl1pPr>
              <a:defRPr lang="en-US" dirty="0"/>
            </a:lvl1pPr>
          </a:lstStyle>
          <a:p>
            <a:pPr lvl="0">
              <a:lnSpc>
                <a:spcPct val="100000"/>
              </a:lnSpc>
            </a:pPr>
            <a:r>
              <a:rPr lang="en-US"/>
              <a:t>Click to edit Master title style</a:t>
            </a:r>
            <a:endParaRPr lang="en-US" dirty="0"/>
          </a:p>
        </p:txBody>
      </p:sp>
      <p:sp>
        <p:nvSpPr>
          <p:cNvPr id="3" name="Content Placeholder 2">
            <a:extLst>
              <a:ext uri="{FF2B5EF4-FFF2-40B4-BE49-F238E27FC236}">
                <a16:creationId xmlns:a16="http://schemas.microsoft.com/office/drawing/2014/main" id="{F8A2CD90-429B-4A55-B6C8-DD6CE6994118}"/>
              </a:ext>
            </a:extLst>
          </p:cNvPr>
          <p:cNvSpPr>
            <a:spLocks noGrp="1"/>
          </p:cNvSpPr>
          <p:nvPr>
            <p:ph idx="1"/>
          </p:nvPr>
        </p:nvSpPr>
        <p:spPr>
          <a:xfrm>
            <a:off x="550863" y="2113199"/>
            <a:ext cx="11090274" cy="3979625"/>
          </a:xfrm>
        </p:spPr>
        <p:txBody>
          <a:bodyPr>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D4EE704-5DCA-484E-85E0-0E3A7B1C5046}"/>
              </a:ext>
            </a:extLst>
          </p:cNvPr>
          <p:cNvSpPr>
            <a:spLocks noGrp="1"/>
          </p:cNvSpPr>
          <p:nvPr>
            <p:ph type="dt" sz="half" idx="10"/>
          </p:nvPr>
        </p:nvSpPr>
        <p:spPr/>
        <p:txBody>
          <a:bodyPr>
            <a:noAutofit/>
          </a:bodyPr>
          <a:lstStyle/>
          <a:p>
            <a:r>
              <a:rPr lang="en-US"/>
              <a:t>Tuesday, February 2, 20XX</a:t>
            </a:r>
          </a:p>
        </p:txBody>
      </p:sp>
      <p:sp>
        <p:nvSpPr>
          <p:cNvPr id="5" name="Footer Placeholder 4">
            <a:extLst>
              <a:ext uri="{FF2B5EF4-FFF2-40B4-BE49-F238E27FC236}">
                <a16:creationId xmlns:a16="http://schemas.microsoft.com/office/drawing/2014/main" id="{4CA69B66-1C18-44A2-93F7-97DED26F24AB}"/>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7E44B5A0-66FA-433A-8DC5-C097C63B4DFC}"/>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6160711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7_Quote">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7062BF5C-3876-4161-B4FF-14CA94D326C6}"/>
              </a:ext>
            </a:extLst>
          </p:cNvPr>
          <p:cNvSpPr>
            <a:spLocks noGrp="1"/>
          </p:cNvSpPr>
          <p:nvPr>
            <p:ph type="title"/>
          </p:nvPr>
        </p:nvSpPr>
        <p:spPr>
          <a:xfrm>
            <a:off x="550864" y="549275"/>
            <a:ext cx="3566160" cy="3384550"/>
          </a:xfrm>
        </p:spPr>
        <p:txBody>
          <a:bodyPr wrap="square" anchor="b" anchorCtr="0">
            <a:noAutofit/>
          </a:bodyPr>
          <a:lstStyle>
            <a:lvl1pPr>
              <a:defRPr sz="4000"/>
            </a:lvl1pPr>
          </a:lstStyle>
          <a:p>
            <a:r>
              <a:rPr lang="en-US"/>
              <a:t>Click to edit Master title style</a:t>
            </a:r>
            <a:endParaRPr lang="en-US" dirty="0"/>
          </a:p>
        </p:txBody>
      </p:sp>
      <p:grpSp>
        <p:nvGrpSpPr>
          <p:cNvPr id="8" name="Group 7">
            <a:extLst>
              <a:ext uri="{FF2B5EF4-FFF2-40B4-BE49-F238E27FC236}">
                <a16:creationId xmlns:a16="http://schemas.microsoft.com/office/drawing/2014/main" id="{B17C5C60-EC4D-410B-9997-0B73289605FD}"/>
              </a:ext>
              <a:ext uri="{C183D7F6-B498-43B3-948B-1728B52AA6E4}">
                <adec:decorative xmlns:adec="http://schemas.microsoft.com/office/drawing/2017/decorative" val="1"/>
              </a:ext>
            </a:extLst>
          </p:cNvPr>
          <p:cNvGrpSpPr/>
          <p:nvPr userDrawn="1"/>
        </p:nvGrpSpPr>
        <p:grpSpPr>
          <a:xfrm>
            <a:off x="10822156" y="4143453"/>
            <a:ext cx="734257" cy="760506"/>
            <a:chOff x="5243759" y="1363788"/>
            <a:chExt cx="734257" cy="760506"/>
          </a:xfrm>
        </p:grpSpPr>
        <p:sp>
          <p:nvSpPr>
            <p:cNvPr id="9" name="Freeform 5">
              <a:extLst>
                <a:ext uri="{FF2B5EF4-FFF2-40B4-BE49-F238E27FC236}">
                  <a16:creationId xmlns:a16="http://schemas.microsoft.com/office/drawing/2014/main" id="{0573155C-3428-4F4F-AE66-A519D777EAAE}"/>
                </a:ext>
              </a:extLst>
            </p:cNvPr>
            <p:cNvSpPr>
              <a:spLocks/>
            </p:cNvSpPr>
            <p:nvPr/>
          </p:nvSpPr>
          <p:spPr bwMode="auto">
            <a:xfrm rot="1800000">
              <a:off x="5356930" y="1363788"/>
              <a:ext cx="621086" cy="364601"/>
            </a:xfrm>
            <a:custGeom>
              <a:avLst/>
              <a:gdLst>
                <a:gd name="T0" fmla="*/ 266 w 540"/>
                <a:gd name="T1" fmla="*/ 0 h 317"/>
                <a:gd name="T2" fmla="*/ 0 w 540"/>
                <a:gd name="T3" fmla="*/ 158 h 317"/>
                <a:gd name="T4" fmla="*/ 266 w 540"/>
                <a:gd name="T5" fmla="*/ 317 h 317"/>
                <a:gd name="T6" fmla="*/ 540 w 540"/>
                <a:gd name="T7" fmla="*/ 158 h 317"/>
                <a:gd name="T8" fmla="*/ 266 w 540"/>
                <a:gd name="T9" fmla="*/ 0 h 317"/>
              </a:gdLst>
              <a:ahLst/>
              <a:cxnLst>
                <a:cxn ang="0">
                  <a:pos x="T0" y="T1"/>
                </a:cxn>
                <a:cxn ang="0">
                  <a:pos x="T2" y="T3"/>
                </a:cxn>
                <a:cxn ang="0">
                  <a:pos x="T4" y="T5"/>
                </a:cxn>
                <a:cxn ang="0">
                  <a:pos x="T6" y="T7"/>
                </a:cxn>
                <a:cxn ang="0">
                  <a:pos x="T8" y="T9"/>
                </a:cxn>
              </a:cxnLst>
              <a:rect l="0" t="0" r="r" b="b"/>
              <a:pathLst>
                <a:path w="540" h="317">
                  <a:moveTo>
                    <a:pt x="266" y="0"/>
                  </a:moveTo>
                  <a:lnTo>
                    <a:pt x="0" y="158"/>
                  </a:lnTo>
                  <a:lnTo>
                    <a:pt x="266" y="317"/>
                  </a:lnTo>
                  <a:lnTo>
                    <a:pt x="540" y="158"/>
                  </a:lnTo>
                  <a:lnTo>
                    <a:pt x="266"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0" name="Freeform 6">
              <a:extLst>
                <a:ext uri="{FF2B5EF4-FFF2-40B4-BE49-F238E27FC236}">
                  <a16:creationId xmlns:a16="http://schemas.microsoft.com/office/drawing/2014/main" id="{1853496C-159E-4D47-94B5-0835FB6511BA}"/>
                </a:ext>
              </a:extLst>
            </p:cNvPr>
            <p:cNvSpPr>
              <a:spLocks/>
            </p:cNvSpPr>
            <p:nvPr/>
          </p:nvSpPr>
          <p:spPr bwMode="auto">
            <a:xfrm rot="1800000">
              <a:off x="5243759" y="1430747"/>
              <a:ext cx="305942" cy="538275"/>
            </a:xfrm>
            <a:custGeom>
              <a:avLst/>
              <a:gdLst>
                <a:gd name="T0" fmla="*/ 266 w 266"/>
                <a:gd name="T1" fmla="*/ 468 h 468"/>
                <a:gd name="T2" fmla="*/ 0 w 266"/>
                <a:gd name="T3" fmla="*/ 310 h 468"/>
                <a:gd name="T4" fmla="*/ 0 w 266"/>
                <a:gd name="T5" fmla="*/ 310 h 468"/>
                <a:gd name="T6" fmla="*/ 0 w 266"/>
                <a:gd name="T7" fmla="*/ 0 h 468"/>
                <a:gd name="T8" fmla="*/ 0 w 266"/>
                <a:gd name="T9" fmla="*/ 0 h 468"/>
                <a:gd name="T10" fmla="*/ 266 w 266"/>
                <a:gd name="T11" fmla="*/ 159 h 468"/>
                <a:gd name="T12" fmla="*/ 266 w 266"/>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266" h="468">
                  <a:moveTo>
                    <a:pt x="266" y="468"/>
                  </a:moveTo>
                  <a:lnTo>
                    <a:pt x="0" y="310"/>
                  </a:lnTo>
                  <a:lnTo>
                    <a:pt x="0" y="310"/>
                  </a:lnTo>
                  <a:lnTo>
                    <a:pt x="0" y="0"/>
                  </a:lnTo>
                  <a:lnTo>
                    <a:pt x="0" y="0"/>
                  </a:lnTo>
                  <a:lnTo>
                    <a:pt x="266" y="159"/>
                  </a:lnTo>
                  <a:lnTo>
                    <a:pt x="266" y="468"/>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9800000" scaled="0"/>
              <a:tileRect/>
            </a:gradFill>
            <a:ln>
              <a:noFill/>
            </a:ln>
            <a:effectLst>
              <a:innerShdw blurRad="254000">
                <a:schemeClr val="bg2">
                  <a:lumMod val="90000"/>
                  <a:lumOff val="1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Freeform 8">
              <a:extLst>
                <a:ext uri="{FF2B5EF4-FFF2-40B4-BE49-F238E27FC236}">
                  <a16:creationId xmlns:a16="http://schemas.microsoft.com/office/drawing/2014/main" id="{CE93E330-715B-44E8-84D9-CE166D428DAB}"/>
                </a:ext>
              </a:extLst>
            </p:cNvPr>
            <p:cNvSpPr>
              <a:spLocks/>
            </p:cNvSpPr>
            <p:nvPr/>
          </p:nvSpPr>
          <p:spPr bwMode="auto">
            <a:xfrm rot="1800000">
              <a:off x="5508097" y="1586019"/>
              <a:ext cx="315144" cy="538275"/>
            </a:xfrm>
            <a:custGeom>
              <a:avLst/>
              <a:gdLst>
                <a:gd name="T0" fmla="*/ 274 w 274"/>
                <a:gd name="T1" fmla="*/ 0 h 468"/>
                <a:gd name="T2" fmla="*/ 274 w 274"/>
                <a:gd name="T3" fmla="*/ 310 h 468"/>
                <a:gd name="T4" fmla="*/ 274 w 274"/>
                <a:gd name="T5" fmla="*/ 310 h 468"/>
                <a:gd name="T6" fmla="*/ 0 w 274"/>
                <a:gd name="T7" fmla="*/ 468 h 468"/>
                <a:gd name="T8" fmla="*/ 0 w 274"/>
                <a:gd name="T9" fmla="*/ 159 h 468"/>
                <a:gd name="T10" fmla="*/ 274 w 274"/>
                <a:gd name="T11" fmla="*/ 0 h 468"/>
                <a:gd name="T12" fmla="*/ 274 w 27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274" h="468">
                  <a:moveTo>
                    <a:pt x="274" y="0"/>
                  </a:moveTo>
                  <a:lnTo>
                    <a:pt x="274" y="310"/>
                  </a:lnTo>
                  <a:lnTo>
                    <a:pt x="274" y="310"/>
                  </a:lnTo>
                  <a:lnTo>
                    <a:pt x="0" y="468"/>
                  </a:lnTo>
                  <a:lnTo>
                    <a:pt x="0" y="159"/>
                  </a:lnTo>
                  <a:lnTo>
                    <a:pt x="274" y="0"/>
                  </a:lnTo>
                  <a:lnTo>
                    <a:pt x="274" y="0"/>
                  </a:lnTo>
                  <a:close/>
                </a:path>
              </a:pathLst>
            </a:custGeom>
            <a:gradFill flip="none" rotWithShape="1">
              <a:gsLst>
                <a:gs pos="20000">
                  <a:schemeClr val="bg2">
                    <a:lumMod val="90000"/>
                    <a:lumOff val="10000"/>
                    <a:alpha val="20000"/>
                  </a:schemeClr>
                </a:gs>
                <a:gs pos="100000">
                  <a:schemeClr val="accent1">
                    <a:lumMod val="60000"/>
                    <a:lumOff val="40000"/>
                    <a:alpha val="20000"/>
                  </a:schemeClr>
                </a:gs>
              </a:gsLst>
              <a:lin ang="18000000" scaled="0"/>
              <a:tileRect/>
            </a:gradFill>
            <a:ln>
              <a:noFill/>
            </a:ln>
            <a:effectLst>
              <a:innerShdw blurRad="254000">
                <a:schemeClr val="accent1">
                  <a:lumMod val="60000"/>
                  <a:lumOff val="40000"/>
                  <a:alpha val="6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12" name="Oval 11">
            <a:extLst>
              <a:ext uri="{FF2B5EF4-FFF2-40B4-BE49-F238E27FC236}">
                <a16:creationId xmlns:a16="http://schemas.microsoft.com/office/drawing/2014/main" id="{80A2FA6F-99B7-4984-A80C-570644889F02}"/>
              </a:ext>
              <a:ext uri="{C183D7F6-B498-43B3-948B-1728B52AA6E4}">
                <adec:decorative xmlns:adec="http://schemas.microsoft.com/office/drawing/2017/decorative" val="1"/>
              </a:ext>
            </a:extLst>
          </p:cNvPr>
          <p:cNvSpPr>
            <a:spLocks noChangeAspect="1"/>
          </p:cNvSpPr>
          <p:nvPr userDrawn="1"/>
        </p:nvSpPr>
        <p:spPr>
          <a:xfrm>
            <a:off x="5668780" y="505900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7" name="Content Placeholder 16">
            <a:extLst>
              <a:ext uri="{FF2B5EF4-FFF2-40B4-BE49-F238E27FC236}">
                <a16:creationId xmlns:a16="http://schemas.microsoft.com/office/drawing/2014/main" id="{439C8C03-81B3-4DE8-B96A-78258E4467CC}"/>
              </a:ext>
            </a:extLst>
          </p:cNvPr>
          <p:cNvSpPr>
            <a:spLocks noGrp="1"/>
          </p:cNvSpPr>
          <p:nvPr>
            <p:ph sz="quarter" idx="15"/>
          </p:nvPr>
        </p:nvSpPr>
        <p:spPr>
          <a:xfrm>
            <a:off x="550863" y="4097338"/>
            <a:ext cx="3565524" cy="2351087"/>
          </a:xfrm>
        </p:spPr>
        <p:txBody>
          <a:bodyPr>
            <a:noAutofit/>
          </a:bodyPr>
          <a:lstStyle>
            <a:lvl1pPr>
              <a:buNone/>
              <a:defRPr sz="2400"/>
            </a:lvl1pPr>
            <a:lvl2pPr>
              <a:defRPr sz="2000"/>
            </a:lvl2pPr>
            <a:lvl3pPr>
              <a:defRPr sz="2000"/>
            </a:lvl3pPr>
            <a:lvl4pPr>
              <a:defRPr sz="2000"/>
            </a:lvl4pPr>
            <a:lvl5pPr>
              <a:defRPr sz="2000"/>
            </a:lvl5pPr>
          </a:lstStyle>
          <a:p>
            <a:pPr lvl="0"/>
            <a:r>
              <a:rPr lang="en-US"/>
              <a:t>Click to edit Master text styles</a:t>
            </a:r>
          </a:p>
        </p:txBody>
      </p:sp>
      <p:sp>
        <p:nvSpPr>
          <p:cNvPr id="15" name="Picture Placeholder 14">
            <a:extLst>
              <a:ext uri="{FF2B5EF4-FFF2-40B4-BE49-F238E27FC236}">
                <a16:creationId xmlns:a16="http://schemas.microsoft.com/office/drawing/2014/main" id="{C1FBB56D-C8B1-4ED9-A5DB-72BA636DADF3}"/>
              </a:ext>
            </a:extLst>
          </p:cNvPr>
          <p:cNvSpPr>
            <a:spLocks noGrp="1"/>
          </p:cNvSpPr>
          <p:nvPr>
            <p:ph type="pic" sz="quarter" idx="13"/>
          </p:nvPr>
        </p:nvSpPr>
        <p:spPr>
          <a:xfrm>
            <a:off x="5535809" y="656633"/>
            <a:ext cx="5132388" cy="5132388"/>
          </a:xfrm>
          <a:custGeom>
            <a:avLst/>
            <a:gdLst>
              <a:gd name="connsiteX0" fmla="*/ 2566194 w 5132388"/>
              <a:gd name="connsiteY0" fmla="*/ 0 h 5132388"/>
              <a:gd name="connsiteX1" fmla="*/ 5132388 w 5132388"/>
              <a:gd name="connsiteY1" fmla="*/ 2566194 h 5132388"/>
              <a:gd name="connsiteX2" fmla="*/ 2566194 w 5132388"/>
              <a:gd name="connsiteY2" fmla="*/ 5132388 h 5132388"/>
              <a:gd name="connsiteX3" fmla="*/ 0 w 5132388"/>
              <a:gd name="connsiteY3" fmla="*/ 2566194 h 5132388"/>
              <a:gd name="connsiteX4" fmla="*/ 2566194 w 5132388"/>
              <a:gd name="connsiteY4" fmla="*/ 0 h 51323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2388" h="5132388">
                <a:moveTo>
                  <a:pt x="2566194" y="0"/>
                </a:moveTo>
                <a:cubicBezTo>
                  <a:pt x="3983464" y="0"/>
                  <a:pt x="5132388" y="1148924"/>
                  <a:pt x="5132388" y="2566194"/>
                </a:cubicBezTo>
                <a:cubicBezTo>
                  <a:pt x="5132388" y="3983464"/>
                  <a:pt x="3983464" y="5132388"/>
                  <a:pt x="2566194" y="5132388"/>
                </a:cubicBezTo>
                <a:cubicBezTo>
                  <a:pt x="1148924" y="5132388"/>
                  <a:pt x="0" y="3983464"/>
                  <a:pt x="0" y="2566194"/>
                </a:cubicBezTo>
                <a:cubicBezTo>
                  <a:pt x="0" y="1148924"/>
                  <a:pt x="1148924" y="0"/>
                  <a:pt x="2566194" y="0"/>
                </a:cubicBezTo>
                <a:close/>
              </a:path>
            </a:pathLst>
          </a:custGeom>
          <a:solidFill>
            <a:schemeClr val="accent5"/>
          </a:solidFill>
        </p:spPr>
        <p:txBody>
          <a:bodyPr wrap="square">
            <a:noAutofit/>
          </a:bodyPr>
          <a:lstStyle/>
          <a:p>
            <a:r>
              <a:rPr lang="en-US"/>
              <a:t>Click icon to add picture</a:t>
            </a:r>
          </a:p>
        </p:txBody>
      </p:sp>
      <p:sp>
        <p:nvSpPr>
          <p:cNvPr id="2" name="Date Placeholder 1">
            <a:extLst>
              <a:ext uri="{FF2B5EF4-FFF2-40B4-BE49-F238E27FC236}">
                <a16:creationId xmlns:a16="http://schemas.microsoft.com/office/drawing/2014/main" id="{AB81B449-7B97-41DC-B23F-65EDCBD316A6}"/>
              </a:ext>
            </a:extLst>
          </p:cNvPr>
          <p:cNvSpPr>
            <a:spLocks noGrp="1"/>
          </p:cNvSpPr>
          <p:nvPr>
            <p:ph type="dt" sz="half" idx="10"/>
          </p:nvPr>
        </p:nvSpPr>
        <p:spPr/>
        <p:txBody>
          <a:bodyPr>
            <a:noAutofit/>
          </a:bodyPr>
          <a:lstStyle/>
          <a:p>
            <a:r>
              <a:rPr lang="en-US"/>
              <a:t>Tuesday, February 2, 20XX</a:t>
            </a:r>
          </a:p>
        </p:txBody>
      </p:sp>
      <p:sp>
        <p:nvSpPr>
          <p:cNvPr id="3" name="Footer Placeholder 2">
            <a:extLst>
              <a:ext uri="{FF2B5EF4-FFF2-40B4-BE49-F238E27FC236}">
                <a16:creationId xmlns:a16="http://schemas.microsoft.com/office/drawing/2014/main" id="{7C6B46D5-337B-4906-8412-4EEA3884FA7E}"/>
              </a:ext>
            </a:extLst>
          </p:cNvPr>
          <p:cNvSpPr>
            <a:spLocks noGrp="1"/>
          </p:cNvSpPr>
          <p:nvPr>
            <p:ph type="ftr" sz="quarter" idx="11"/>
          </p:nvPr>
        </p:nvSpPr>
        <p:spPr/>
        <p:txBody>
          <a:bodyPr>
            <a:noAutofit/>
          </a:bodyPr>
          <a:lstStyle/>
          <a:p>
            <a:r>
              <a:rPr lang="en-US"/>
              <a:t>Sample Footer Text</a:t>
            </a:r>
          </a:p>
        </p:txBody>
      </p:sp>
      <p:sp>
        <p:nvSpPr>
          <p:cNvPr id="4" name="Slide Number Placeholder 3">
            <a:extLst>
              <a:ext uri="{FF2B5EF4-FFF2-40B4-BE49-F238E27FC236}">
                <a16:creationId xmlns:a16="http://schemas.microsoft.com/office/drawing/2014/main" id="{E436F230-C9A7-407A-B923-873839C8D8A0}"/>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0630871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8_Team">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38C6F9E-A74F-4F54-9409-B6B93DF8CE78}"/>
              </a:ext>
              <a:ext uri="{C183D7F6-B498-43B3-948B-1728B52AA6E4}">
                <adec:decorative xmlns:adec="http://schemas.microsoft.com/office/drawing/2017/decorative" val="1"/>
              </a:ext>
            </a:extLst>
          </p:cNvPr>
          <p:cNvSpPr/>
          <p:nvPr userDrawn="1"/>
        </p:nvSpPr>
        <p:spPr>
          <a:xfrm>
            <a:off x="0" y="5773729"/>
            <a:ext cx="12192000" cy="1084271"/>
          </a:xfrm>
          <a:prstGeom prst="rect">
            <a:avLst/>
          </a:prstGeom>
          <a:gradFill flip="none" rotWithShape="1">
            <a:gsLst>
              <a:gs pos="100000">
                <a:schemeClr val="bg2">
                  <a:alpha val="60000"/>
                </a:schemeClr>
              </a:gs>
              <a:gs pos="40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34" name="Oval 33">
            <a:extLst>
              <a:ext uri="{FF2B5EF4-FFF2-40B4-BE49-F238E27FC236}">
                <a16:creationId xmlns:a16="http://schemas.microsoft.com/office/drawing/2014/main" id="{6F0F71C5-78A4-4793-9BD4-3DF0EE3E3EB7}"/>
              </a:ext>
              <a:ext uri="{C183D7F6-B498-43B3-948B-1728B52AA6E4}">
                <adec:decorative xmlns:adec="http://schemas.microsoft.com/office/drawing/2017/decorative" val="1"/>
              </a:ext>
            </a:extLst>
          </p:cNvPr>
          <p:cNvSpPr>
            <a:spLocks noChangeAspect="1"/>
          </p:cNvSpPr>
          <p:nvPr userDrawn="1"/>
        </p:nvSpPr>
        <p:spPr>
          <a:xfrm>
            <a:off x="10288775" y="762609"/>
            <a:ext cx="1080000" cy="1080000"/>
          </a:xfrm>
          <a:prstGeom prst="ellipse">
            <a:avLst/>
          </a:prstGeom>
          <a:gradFill flip="none" rotWithShape="1">
            <a:gsLst>
              <a:gs pos="100000">
                <a:schemeClr val="bg2">
                  <a:lumMod val="50000"/>
                  <a:lumOff val="50000"/>
                </a:schemeClr>
              </a:gs>
              <a:gs pos="60000">
                <a:schemeClr val="bg2">
                  <a:lumMod val="100000"/>
                </a:schemeClr>
              </a:gs>
            </a:gsLst>
            <a:path path="circle">
              <a:fillToRect l="100000" b="100000"/>
            </a:path>
            <a:tileRect t="-100000" r="-100000"/>
          </a:gradFill>
          <a:ln>
            <a:noFill/>
          </a:ln>
          <a:effectLst>
            <a:innerShdw blurRad="254000" dist="127000" dir="2700000">
              <a:schemeClr val="accent1">
                <a:lumMod val="60000"/>
                <a:lumOff val="40000"/>
                <a:alpha val="4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0" name="Title 5">
            <a:extLst>
              <a:ext uri="{FF2B5EF4-FFF2-40B4-BE49-F238E27FC236}">
                <a16:creationId xmlns:a16="http://schemas.microsoft.com/office/drawing/2014/main" id="{36F60F77-4CC9-4F86-B70A-85012C6588A0}"/>
              </a:ext>
            </a:extLst>
          </p:cNvPr>
          <p:cNvSpPr>
            <a:spLocks noGrp="1"/>
          </p:cNvSpPr>
          <p:nvPr>
            <p:ph type="ctrTitle" hasCustomPrompt="1"/>
          </p:nvPr>
        </p:nvSpPr>
        <p:spPr>
          <a:xfrm>
            <a:off x="548640" y="548640"/>
            <a:ext cx="8281987" cy="1253041"/>
          </a:xfrm>
        </p:spPr>
        <p:txBody>
          <a:bodyPr>
            <a:noAutofit/>
          </a:bodyPr>
          <a:lstStyle/>
          <a:p>
            <a:r>
              <a:rPr lang="en-US" dirty="0"/>
              <a:t>Team</a:t>
            </a:r>
          </a:p>
        </p:txBody>
      </p:sp>
      <p:grpSp>
        <p:nvGrpSpPr>
          <p:cNvPr id="51" name="Group 50">
            <a:extLst>
              <a:ext uri="{FF2B5EF4-FFF2-40B4-BE49-F238E27FC236}">
                <a16:creationId xmlns:a16="http://schemas.microsoft.com/office/drawing/2014/main" id="{E6093F87-C1F6-4FAB-B891-6F7D7FC20751}"/>
              </a:ext>
              <a:ext uri="{C183D7F6-B498-43B3-948B-1728B52AA6E4}">
                <adec:decorative xmlns:adec="http://schemas.microsoft.com/office/drawing/2017/decorative" val="1"/>
              </a:ext>
            </a:extLst>
          </p:cNvPr>
          <p:cNvGrpSpPr/>
          <p:nvPr userDrawn="1"/>
        </p:nvGrpSpPr>
        <p:grpSpPr>
          <a:xfrm>
            <a:off x="1800565" y="4518946"/>
            <a:ext cx="1980001" cy="1363916"/>
            <a:chOff x="4879602" y="3781429"/>
            <a:chExt cx="1980001" cy="1363916"/>
          </a:xfrm>
        </p:grpSpPr>
        <p:sp>
          <p:nvSpPr>
            <p:cNvPr id="52" name="Freeform: Shape 51">
              <a:extLst>
                <a:ext uri="{FF2B5EF4-FFF2-40B4-BE49-F238E27FC236}">
                  <a16:creationId xmlns:a16="http://schemas.microsoft.com/office/drawing/2014/main" id="{E1A4FD5C-1E5B-46D1-BA9D-99928D19AF04}"/>
                </a:ext>
              </a:extLst>
            </p:cNvPr>
            <p:cNvSpPr>
              <a:spLocks noChangeAspect="1"/>
            </p:cNvSpPr>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3" name="Freeform: Shape 52">
              <a:extLst>
                <a:ext uri="{FF2B5EF4-FFF2-40B4-BE49-F238E27FC236}">
                  <a16:creationId xmlns:a16="http://schemas.microsoft.com/office/drawing/2014/main" id="{B7DF0ED5-A971-408F-A055-C7E5D7A623CD}"/>
                </a:ext>
              </a:extLst>
            </p:cNvPr>
            <p:cNvSpPr>
              <a:spLocks noChangeAspect="1"/>
            </p:cNvSpPr>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solidFill>
                  <a:schemeClr val="tx1"/>
                </a:solidFill>
              </a:endParaRPr>
            </a:p>
          </p:txBody>
        </p:sp>
        <p:sp>
          <p:nvSpPr>
            <p:cNvPr id="54" name="Oval 53">
              <a:extLst>
                <a:ext uri="{FF2B5EF4-FFF2-40B4-BE49-F238E27FC236}">
                  <a16:creationId xmlns:a16="http://schemas.microsoft.com/office/drawing/2014/main" id="{AA81F353-4C5B-4A37-9846-2C1E2D0FC25F}"/>
                </a:ext>
              </a:extLst>
            </p:cNvPr>
            <p:cNvSpPr/>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55" name="Oval 54">
              <a:extLst>
                <a:ext uri="{FF2B5EF4-FFF2-40B4-BE49-F238E27FC236}">
                  <a16:creationId xmlns:a16="http://schemas.microsoft.com/office/drawing/2014/main" id="{42B74EA3-11CE-4D3F-99AD-162563447653}"/>
                </a:ext>
              </a:extLst>
            </p:cNvPr>
            <p:cNvSpPr/>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p:nvSpPr>
          <p:cNvPr id="56" name="Picture Placeholder 55">
            <a:extLst>
              <a:ext uri="{FF2B5EF4-FFF2-40B4-BE49-F238E27FC236}">
                <a16:creationId xmlns:a16="http://schemas.microsoft.com/office/drawing/2014/main" id="{8F41896B-6DDA-4F82-9F74-3EBF93A3CD58}"/>
              </a:ext>
            </a:extLst>
          </p:cNvPr>
          <p:cNvSpPr>
            <a:spLocks noGrp="1"/>
          </p:cNvSpPr>
          <p:nvPr>
            <p:ph type="pic" sz="quarter" idx="13"/>
          </p:nvPr>
        </p:nvSpPr>
        <p:spPr>
          <a:xfrm>
            <a:off x="1078992" y="1990724"/>
            <a:ext cx="1691640" cy="1435608"/>
          </a:xfrm>
          <a:solidFill>
            <a:schemeClr val="accent5"/>
          </a:solidFill>
        </p:spPr>
        <p:txBody>
          <a:bodyPr>
            <a:noAutofit/>
          </a:bodyPr>
          <a:lstStyle/>
          <a:p>
            <a:r>
              <a:rPr lang="en-US"/>
              <a:t>Click icon to add picture</a:t>
            </a:r>
          </a:p>
        </p:txBody>
      </p:sp>
      <p:sp>
        <p:nvSpPr>
          <p:cNvPr id="57" name="Picture Placeholder 55">
            <a:extLst>
              <a:ext uri="{FF2B5EF4-FFF2-40B4-BE49-F238E27FC236}">
                <a16:creationId xmlns:a16="http://schemas.microsoft.com/office/drawing/2014/main" id="{EF85499B-C29A-4C8B-922C-7CE4771E352C}"/>
              </a:ext>
            </a:extLst>
          </p:cNvPr>
          <p:cNvSpPr>
            <a:spLocks noGrp="1"/>
          </p:cNvSpPr>
          <p:nvPr>
            <p:ph type="pic" sz="quarter" idx="14"/>
          </p:nvPr>
        </p:nvSpPr>
        <p:spPr>
          <a:xfrm>
            <a:off x="3838384" y="1990724"/>
            <a:ext cx="1691640" cy="1435608"/>
          </a:xfrm>
          <a:solidFill>
            <a:schemeClr val="accent5"/>
          </a:solidFill>
        </p:spPr>
        <p:txBody>
          <a:bodyPr>
            <a:noAutofit/>
          </a:bodyPr>
          <a:lstStyle/>
          <a:p>
            <a:r>
              <a:rPr lang="en-US"/>
              <a:t>Click icon to add picture</a:t>
            </a:r>
          </a:p>
        </p:txBody>
      </p:sp>
      <p:sp>
        <p:nvSpPr>
          <p:cNvPr id="58" name="Picture Placeholder 55">
            <a:extLst>
              <a:ext uri="{FF2B5EF4-FFF2-40B4-BE49-F238E27FC236}">
                <a16:creationId xmlns:a16="http://schemas.microsoft.com/office/drawing/2014/main" id="{F82A1DB8-0AE7-4E17-B07B-FCF45B85EE17}"/>
              </a:ext>
            </a:extLst>
          </p:cNvPr>
          <p:cNvSpPr>
            <a:spLocks noGrp="1"/>
          </p:cNvSpPr>
          <p:nvPr>
            <p:ph type="pic" sz="quarter" idx="15"/>
          </p:nvPr>
        </p:nvSpPr>
        <p:spPr>
          <a:xfrm>
            <a:off x="6661976" y="1993392"/>
            <a:ext cx="1691640" cy="1435608"/>
          </a:xfrm>
          <a:solidFill>
            <a:schemeClr val="accent5"/>
          </a:solidFill>
        </p:spPr>
        <p:txBody>
          <a:bodyPr>
            <a:noAutofit/>
          </a:bodyPr>
          <a:lstStyle/>
          <a:p>
            <a:r>
              <a:rPr lang="en-US"/>
              <a:t>Click icon to add picture</a:t>
            </a:r>
            <a:endParaRPr lang="en-US" dirty="0"/>
          </a:p>
        </p:txBody>
      </p:sp>
      <p:sp>
        <p:nvSpPr>
          <p:cNvPr id="59" name="Picture Placeholder 55">
            <a:extLst>
              <a:ext uri="{FF2B5EF4-FFF2-40B4-BE49-F238E27FC236}">
                <a16:creationId xmlns:a16="http://schemas.microsoft.com/office/drawing/2014/main" id="{A83EEB6C-83B7-471D-B5A4-4071534048D2}"/>
              </a:ext>
            </a:extLst>
          </p:cNvPr>
          <p:cNvSpPr>
            <a:spLocks noGrp="1"/>
          </p:cNvSpPr>
          <p:nvPr>
            <p:ph type="pic" sz="quarter" idx="16"/>
          </p:nvPr>
        </p:nvSpPr>
        <p:spPr>
          <a:xfrm>
            <a:off x="9485568" y="1990724"/>
            <a:ext cx="1691640" cy="1435608"/>
          </a:xfrm>
          <a:solidFill>
            <a:schemeClr val="accent5"/>
          </a:solidFill>
        </p:spPr>
        <p:txBody>
          <a:bodyPr>
            <a:noAutofit/>
          </a:bodyPr>
          <a:lstStyle/>
          <a:p>
            <a:r>
              <a:rPr lang="en-US"/>
              <a:t>Click icon to add picture</a:t>
            </a:r>
          </a:p>
        </p:txBody>
      </p:sp>
      <p:sp>
        <p:nvSpPr>
          <p:cNvPr id="63" name="Text Placeholder 62">
            <a:extLst>
              <a:ext uri="{FF2B5EF4-FFF2-40B4-BE49-F238E27FC236}">
                <a16:creationId xmlns:a16="http://schemas.microsoft.com/office/drawing/2014/main" id="{17A96A8C-F792-485A-9BB9-4DEDCA0CE6B8}"/>
              </a:ext>
            </a:extLst>
          </p:cNvPr>
          <p:cNvSpPr>
            <a:spLocks noGrp="1"/>
          </p:cNvSpPr>
          <p:nvPr>
            <p:ph type="body" sz="quarter" idx="18" hasCustomPrompt="1"/>
          </p:nvPr>
        </p:nvSpPr>
        <p:spPr>
          <a:xfrm>
            <a:off x="1079500" y="3781425"/>
            <a:ext cx="1711325" cy="365760"/>
          </a:xfrm>
        </p:spPr>
        <p:txBody>
          <a:bodyPr>
            <a:noAutofit/>
          </a:bodyPr>
          <a:lstStyle>
            <a:lvl1pPr>
              <a:buNone/>
              <a:defRPr sz="2000" b="1"/>
            </a:lvl1pPr>
          </a:lstStyle>
          <a:p>
            <a:pPr lvl="0"/>
            <a:r>
              <a:rPr lang="en-US" dirty="0"/>
              <a:t>Name</a:t>
            </a:r>
          </a:p>
        </p:txBody>
      </p:sp>
      <p:sp>
        <p:nvSpPr>
          <p:cNvPr id="61" name="Text Placeholder 60">
            <a:extLst>
              <a:ext uri="{FF2B5EF4-FFF2-40B4-BE49-F238E27FC236}">
                <a16:creationId xmlns:a16="http://schemas.microsoft.com/office/drawing/2014/main" id="{6C65AE07-519E-4E3B-8521-621C8343914D}"/>
              </a:ext>
            </a:extLst>
          </p:cNvPr>
          <p:cNvSpPr>
            <a:spLocks noGrp="1"/>
          </p:cNvSpPr>
          <p:nvPr>
            <p:ph type="body" sz="quarter" idx="17" hasCustomPrompt="1"/>
          </p:nvPr>
        </p:nvSpPr>
        <p:spPr>
          <a:xfrm>
            <a:off x="1078733" y="4232949"/>
            <a:ext cx="1711572" cy="638175"/>
          </a:xfrm>
        </p:spPr>
        <p:txBody>
          <a:bodyPr>
            <a:noAutofit/>
          </a:bodyPr>
          <a:lstStyle>
            <a:lvl1pPr>
              <a:buNone/>
              <a:defRPr sz="1800"/>
            </a:lvl1pPr>
          </a:lstStyle>
          <a:p>
            <a:pPr lvl="0"/>
            <a:r>
              <a:rPr lang="en-US" dirty="0"/>
              <a:t>Title</a:t>
            </a:r>
          </a:p>
        </p:txBody>
      </p:sp>
      <p:sp>
        <p:nvSpPr>
          <p:cNvPr id="65" name="Text Placeholder 62">
            <a:extLst>
              <a:ext uri="{FF2B5EF4-FFF2-40B4-BE49-F238E27FC236}">
                <a16:creationId xmlns:a16="http://schemas.microsoft.com/office/drawing/2014/main" id="{FB878318-C287-428B-8105-429BC4B03F55}"/>
              </a:ext>
            </a:extLst>
          </p:cNvPr>
          <p:cNvSpPr>
            <a:spLocks noGrp="1"/>
          </p:cNvSpPr>
          <p:nvPr>
            <p:ph type="body" sz="quarter" idx="20" hasCustomPrompt="1"/>
          </p:nvPr>
        </p:nvSpPr>
        <p:spPr>
          <a:xfrm>
            <a:off x="3839151" y="3781425"/>
            <a:ext cx="1711325" cy="365760"/>
          </a:xfrm>
        </p:spPr>
        <p:txBody>
          <a:bodyPr>
            <a:noAutofit/>
          </a:bodyPr>
          <a:lstStyle>
            <a:lvl1pPr>
              <a:buNone/>
              <a:defRPr sz="2000" b="1"/>
            </a:lvl1pPr>
          </a:lstStyle>
          <a:p>
            <a:pPr lvl="0"/>
            <a:r>
              <a:rPr lang="en-US" dirty="0"/>
              <a:t>Name</a:t>
            </a:r>
          </a:p>
        </p:txBody>
      </p:sp>
      <p:sp>
        <p:nvSpPr>
          <p:cNvPr id="64" name="Text Placeholder 60">
            <a:extLst>
              <a:ext uri="{FF2B5EF4-FFF2-40B4-BE49-F238E27FC236}">
                <a16:creationId xmlns:a16="http://schemas.microsoft.com/office/drawing/2014/main" id="{1465E516-2CEF-4F9E-9375-7D41DCFCBB41}"/>
              </a:ext>
            </a:extLst>
          </p:cNvPr>
          <p:cNvSpPr>
            <a:spLocks noGrp="1"/>
          </p:cNvSpPr>
          <p:nvPr>
            <p:ph type="body" sz="quarter" idx="19" hasCustomPrompt="1"/>
          </p:nvPr>
        </p:nvSpPr>
        <p:spPr>
          <a:xfrm>
            <a:off x="3838384" y="4232949"/>
            <a:ext cx="1711572" cy="638175"/>
          </a:xfrm>
        </p:spPr>
        <p:txBody>
          <a:bodyPr>
            <a:noAutofit/>
          </a:bodyPr>
          <a:lstStyle>
            <a:lvl1pPr>
              <a:buNone/>
              <a:defRPr sz="1800"/>
            </a:lvl1pPr>
          </a:lstStyle>
          <a:p>
            <a:pPr lvl="0"/>
            <a:r>
              <a:rPr lang="en-US" dirty="0"/>
              <a:t>Title</a:t>
            </a:r>
          </a:p>
        </p:txBody>
      </p:sp>
      <p:sp>
        <p:nvSpPr>
          <p:cNvPr id="67" name="Text Placeholder 62">
            <a:extLst>
              <a:ext uri="{FF2B5EF4-FFF2-40B4-BE49-F238E27FC236}">
                <a16:creationId xmlns:a16="http://schemas.microsoft.com/office/drawing/2014/main" id="{FE012CE3-36AA-4016-A88E-27BCFFEFD69F}"/>
              </a:ext>
            </a:extLst>
          </p:cNvPr>
          <p:cNvSpPr>
            <a:spLocks noGrp="1"/>
          </p:cNvSpPr>
          <p:nvPr>
            <p:ph type="body" sz="quarter" idx="22" hasCustomPrompt="1"/>
          </p:nvPr>
        </p:nvSpPr>
        <p:spPr>
          <a:xfrm>
            <a:off x="6662743" y="3781425"/>
            <a:ext cx="1711325" cy="365760"/>
          </a:xfrm>
        </p:spPr>
        <p:txBody>
          <a:bodyPr>
            <a:noAutofit/>
          </a:bodyPr>
          <a:lstStyle>
            <a:lvl1pPr>
              <a:buNone/>
              <a:defRPr sz="2000" b="1"/>
            </a:lvl1pPr>
          </a:lstStyle>
          <a:p>
            <a:pPr lvl="0"/>
            <a:r>
              <a:rPr lang="en-US" dirty="0"/>
              <a:t>Name</a:t>
            </a:r>
          </a:p>
        </p:txBody>
      </p:sp>
      <p:sp>
        <p:nvSpPr>
          <p:cNvPr id="66" name="Text Placeholder 60">
            <a:extLst>
              <a:ext uri="{FF2B5EF4-FFF2-40B4-BE49-F238E27FC236}">
                <a16:creationId xmlns:a16="http://schemas.microsoft.com/office/drawing/2014/main" id="{8D5671AF-0137-4226-8A84-2784817E519C}"/>
              </a:ext>
            </a:extLst>
          </p:cNvPr>
          <p:cNvSpPr>
            <a:spLocks noGrp="1"/>
          </p:cNvSpPr>
          <p:nvPr>
            <p:ph type="body" sz="quarter" idx="21" hasCustomPrompt="1"/>
          </p:nvPr>
        </p:nvSpPr>
        <p:spPr>
          <a:xfrm>
            <a:off x="6661976" y="4232949"/>
            <a:ext cx="1711572" cy="638175"/>
          </a:xfrm>
        </p:spPr>
        <p:txBody>
          <a:bodyPr>
            <a:noAutofit/>
          </a:bodyPr>
          <a:lstStyle>
            <a:lvl1pPr>
              <a:buNone/>
              <a:defRPr sz="1800"/>
            </a:lvl1pPr>
          </a:lstStyle>
          <a:p>
            <a:pPr lvl="0"/>
            <a:r>
              <a:rPr lang="en-US" dirty="0"/>
              <a:t>Title</a:t>
            </a:r>
          </a:p>
        </p:txBody>
      </p:sp>
      <p:sp>
        <p:nvSpPr>
          <p:cNvPr id="69" name="Text Placeholder 62">
            <a:extLst>
              <a:ext uri="{FF2B5EF4-FFF2-40B4-BE49-F238E27FC236}">
                <a16:creationId xmlns:a16="http://schemas.microsoft.com/office/drawing/2014/main" id="{DA1587F0-23BF-4FB8-B06C-2B0AA928E931}"/>
              </a:ext>
            </a:extLst>
          </p:cNvPr>
          <p:cNvSpPr>
            <a:spLocks noGrp="1"/>
          </p:cNvSpPr>
          <p:nvPr>
            <p:ph type="body" sz="quarter" idx="24" hasCustomPrompt="1"/>
          </p:nvPr>
        </p:nvSpPr>
        <p:spPr>
          <a:xfrm>
            <a:off x="9433112" y="3787288"/>
            <a:ext cx="1711325" cy="365760"/>
          </a:xfrm>
        </p:spPr>
        <p:txBody>
          <a:bodyPr>
            <a:noAutofit/>
          </a:bodyPr>
          <a:lstStyle>
            <a:lvl1pPr>
              <a:buNone/>
              <a:defRPr sz="2000" b="1"/>
            </a:lvl1pPr>
          </a:lstStyle>
          <a:p>
            <a:pPr lvl="0"/>
            <a:r>
              <a:rPr lang="en-US" dirty="0"/>
              <a:t>Name</a:t>
            </a:r>
          </a:p>
        </p:txBody>
      </p:sp>
      <p:sp>
        <p:nvSpPr>
          <p:cNvPr id="68" name="Text Placeholder 60">
            <a:extLst>
              <a:ext uri="{FF2B5EF4-FFF2-40B4-BE49-F238E27FC236}">
                <a16:creationId xmlns:a16="http://schemas.microsoft.com/office/drawing/2014/main" id="{565C0B22-B5E7-44BB-A17C-7FB5BB5D82BB}"/>
              </a:ext>
            </a:extLst>
          </p:cNvPr>
          <p:cNvSpPr>
            <a:spLocks noGrp="1"/>
          </p:cNvSpPr>
          <p:nvPr>
            <p:ph type="body" sz="quarter" idx="23" hasCustomPrompt="1"/>
          </p:nvPr>
        </p:nvSpPr>
        <p:spPr>
          <a:xfrm>
            <a:off x="9432345" y="4238812"/>
            <a:ext cx="1711572" cy="638175"/>
          </a:xfrm>
        </p:spPr>
        <p:txBody>
          <a:bodyPr>
            <a:noAutofit/>
          </a:bodyPr>
          <a:lstStyle>
            <a:lvl1pPr>
              <a:buNone/>
              <a:defRPr sz="1800"/>
            </a:lvl1pPr>
          </a:lstStyle>
          <a:p>
            <a:pPr lvl="0"/>
            <a:r>
              <a:rPr lang="en-US" dirty="0"/>
              <a:t>Title</a:t>
            </a:r>
          </a:p>
        </p:txBody>
      </p:sp>
      <p:sp>
        <p:nvSpPr>
          <p:cNvPr id="4" name="Date Placeholder 3">
            <a:extLst>
              <a:ext uri="{FF2B5EF4-FFF2-40B4-BE49-F238E27FC236}">
                <a16:creationId xmlns:a16="http://schemas.microsoft.com/office/drawing/2014/main" id="{D8661572-1A59-4E3B-BA65-3329E9468C69}"/>
              </a:ext>
            </a:extLst>
          </p:cNvPr>
          <p:cNvSpPr>
            <a:spLocks noGrp="1"/>
          </p:cNvSpPr>
          <p:nvPr>
            <p:ph type="dt" sz="half" idx="10"/>
          </p:nvPr>
        </p:nvSpPr>
        <p:spPr/>
        <p:txBody>
          <a:bodyPr>
            <a:noAutofit/>
          </a:bodyPr>
          <a:lstStyle/>
          <a:p>
            <a:r>
              <a:rPr lang="en-US"/>
              <a:t>Tuesday, February 2, 20XX</a:t>
            </a:r>
            <a:endParaRPr lang="en-US" dirty="0"/>
          </a:p>
        </p:txBody>
      </p:sp>
      <p:sp>
        <p:nvSpPr>
          <p:cNvPr id="5" name="Footer Placeholder 4">
            <a:extLst>
              <a:ext uri="{FF2B5EF4-FFF2-40B4-BE49-F238E27FC236}">
                <a16:creationId xmlns:a16="http://schemas.microsoft.com/office/drawing/2014/main" id="{AFEF84F1-99FE-4F0B-9E76-F581C2C1B6D9}"/>
              </a:ext>
            </a:extLst>
          </p:cNvPr>
          <p:cNvSpPr>
            <a:spLocks noGrp="1"/>
          </p:cNvSpPr>
          <p:nvPr>
            <p:ph type="ftr" sz="quarter" idx="11"/>
          </p:nvPr>
        </p:nvSpPr>
        <p:spPr/>
        <p:txBody>
          <a:bodyPr>
            <a:noAutofit/>
          </a:bodyPr>
          <a:lstStyle/>
          <a:p>
            <a:r>
              <a:rPr lang="en-US"/>
              <a:t>Sample Footer Text</a:t>
            </a:r>
          </a:p>
        </p:txBody>
      </p:sp>
      <p:sp>
        <p:nvSpPr>
          <p:cNvPr id="6" name="Slide Number Placeholder 5">
            <a:extLst>
              <a:ext uri="{FF2B5EF4-FFF2-40B4-BE49-F238E27FC236}">
                <a16:creationId xmlns:a16="http://schemas.microsoft.com/office/drawing/2014/main" id="{97B2D769-16B1-43C4-BF14-3175533511ED}"/>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37157769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10_Content 2 column (comparison slide)">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FD65A50E-2F73-4426-8586-9731AFA2D2E0}"/>
              </a:ext>
            </a:extLst>
          </p:cNvPr>
          <p:cNvSpPr>
            <a:spLocks noChangeAspect="1"/>
          </p:cNvSpPr>
          <p:nvPr/>
        </p:nvSpPr>
        <p:spPr>
          <a:xfrm>
            <a:off x="11091612" y="5893466"/>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11" name="Rectangle 10">
            <a:extLst>
              <a:ext uri="{FF2B5EF4-FFF2-40B4-BE49-F238E27FC236}">
                <a16:creationId xmlns:a16="http://schemas.microsoft.com/office/drawing/2014/main" id="{EB89C080-4102-49AE-BDA9-59A4A67E2486}"/>
              </a:ext>
            </a:extLst>
          </p:cNvPr>
          <p:cNvSpPr/>
          <p:nvPr/>
        </p:nvSpPr>
        <p:spPr>
          <a:xfrm>
            <a:off x="11451612" y="5827878"/>
            <a:ext cx="379049" cy="360000"/>
          </a:xfrm>
          <a:prstGeom prst="rect">
            <a:avLst/>
          </a:prstGeom>
          <a:solidFill>
            <a:schemeClr val="bg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2" name="Title 1">
            <a:extLst>
              <a:ext uri="{FF2B5EF4-FFF2-40B4-BE49-F238E27FC236}">
                <a16:creationId xmlns:a16="http://schemas.microsoft.com/office/drawing/2014/main" id="{DDE62014-F04C-495A-964E-6B888D49CDE9}"/>
              </a:ext>
            </a:extLst>
          </p:cNvPr>
          <p:cNvSpPr>
            <a:spLocks noGrp="1"/>
          </p:cNvSpPr>
          <p:nvPr>
            <p:ph type="title"/>
          </p:nvPr>
        </p:nvSpPr>
        <p:spPr>
          <a:xfrm>
            <a:off x="550862" y="549275"/>
            <a:ext cx="11097551" cy="1332000"/>
          </a:xfrm>
        </p:spPr>
        <p:txBody>
          <a:bodyPr vert="horz" wrap="square" lIns="0" tIns="0" rIns="0" bIns="0" rtlCol="0" anchor="t" anchorCtr="0">
            <a:noAutofit/>
          </a:bodyPr>
          <a:lstStyle>
            <a:lvl1pPr>
              <a:defRPr lang="en-US" sz="4800" dirty="0"/>
            </a:lvl1p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555DF027-E633-44EE-ACA0-C205930AA93E}"/>
              </a:ext>
            </a:extLst>
          </p:cNvPr>
          <p:cNvSpPr>
            <a:spLocks noGrp="1"/>
          </p:cNvSpPr>
          <p:nvPr>
            <p:ph type="body" idx="1"/>
          </p:nvPr>
        </p:nvSpPr>
        <p:spPr>
          <a:xfrm>
            <a:off x="550864" y="1731375"/>
            <a:ext cx="5437186" cy="535354"/>
          </a:xfrm>
        </p:spPr>
        <p:txBody>
          <a:bodyPr anchor="b">
            <a:noAutofit/>
          </a:bodyPr>
          <a:lstStyle>
            <a:lvl1pPr marL="0" indent="0">
              <a:buNone/>
              <a:defRPr sz="1400" b="0" cap="all" spc="200" baseline="0">
                <a:solidFill>
                  <a:schemeClr val="tx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BA4F363-FEEF-4CD2-A18E-17AE8D485171}"/>
              </a:ext>
            </a:extLst>
          </p:cNvPr>
          <p:cNvSpPr>
            <a:spLocks noGrp="1"/>
          </p:cNvSpPr>
          <p:nvPr>
            <p:ph sz="half" idx="2"/>
          </p:nvPr>
        </p:nvSpPr>
        <p:spPr>
          <a:xfrm>
            <a:off x="550863" y="2427370"/>
            <a:ext cx="5429114" cy="3515555"/>
          </a:xfrm>
        </p:spPr>
        <p:txBody>
          <a:bodyPr>
            <a:noAutofit/>
          </a:bodyPr>
          <a:lstStyle>
            <a:lvl1pPr>
              <a:defRPr sz="24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34E50F8C-4D64-40FD-AE8C-6A1F3C2A84ED}"/>
              </a:ext>
            </a:extLst>
          </p:cNvPr>
          <p:cNvSpPr>
            <a:spLocks noGrp="1"/>
          </p:cNvSpPr>
          <p:nvPr>
            <p:ph type="body" sz="quarter" idx="3"/>
          </p:nvPr>
        </p:nvSpPr>
        <p:spPr>
          <a:xfrm>
            <a:off x="6212024" y="1731375"/>
            <a:ext cx="5436392" cy="535354"/>
          </a:xfrm>
        </p:spPr>
        <p:txBody>
          <a:bodyPr vert="horz" wrap="square" lIns="0" tIns="0" rIns="0" bIns="0" rtlCol="0" anchor="b">
            <a:noAutofit/>
          </a:bodyPr>
          <a:lstStyle>
            <a:lvl1pPr>
              <a:buNone/>
              <a:defRPr lang="en-US" sz="1400" b="0" cap="all" spc="200" baseline="0" dirty="0">
                <a:solidFill>
                  <a:schemeClr val="tx1"/>
                </a:solidFill>
              </a:defRPr>
            </a:lvl1pPr>
          </a:lstStyle>
          <a:p>
            <a:pPr marL="228600" lvl="0" indent="-228600"/>
            <a:r>
              <a:rPr lang="en-US"/>
              <a:t>Click to edit Master text styles</a:t>
            </a:r>
          </a:p>
        </p:txBody>
      </p:sp>
      <p:sp>
        <p:nvSpPr>
          <p:cNvPr id="6" name="Content Placeholder 5">
            <a:extLst>
              <a:ext uri="{FF2B5EF4-FFF2-40B4-BE49-F238E27FC236}">
                <a16:creationId xmlns:a16="http://schemas.microsoft.com/office/drawing/2014/main" id="{A7AC943E-DB2B-40E0-907F-8EA1404791DE}"/>
              </a:ext>
            </a:extLst>
          </p:cNvPr>
          <p:cNvSpPr>
            <a:spLocks noGrp="1"/>
          </p:cNvSpPr>
          <p:nvPr>
            <p:ph sz="quarter" idx="4"/>
          </p:nvPr>
        </p:nvSpPr>
        <p:spPr>
          <a:xfrm>
            <a:off x="6212023" y="2427370"/>
            <a:ext cx="5436391" cy="3515555"/>
          </a:xfrm>
        </p:spPr>
        <p:txBody>
          <a:bodyPr>
            <a:noAutofit/>
          </a:bodyPr>
          <a:lstStyle>
            <a:lvl1pPr>
              <a:defRPr sz="24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DCDCD5B-3F26-4AFA-8BD4-E5D8DD2AF494}"/>
              </a:ext>
            </a:extLst>
          </p:cNvPr>
          <p:cNvSpPr>
            <a:spLocks noGrp="1"/>
          </p:cNvSpPr>
          <p:nvPr>
            <p:ph type="dt" sz="half" idx="10"/>
          </p:nvPr>
        </p:nvSpPr>
        <p:spPr/>
        <p:txBody>
          <a:bodyPr>
            <a:noAutofit/>
          </a:bodyPr>
          <a:lstStyle/>
          <a:p>
            <a:r>
              <a:rPr lang="en-US"/>
              <a:t>Tuesday, February 2, 20XX</a:t>
            </a:r>
          </a:p>
        </p:txBody>
      </p:sp>
      <p:sp>
        <p:nvSpPr>
          <p:cNvPr id="8" name="Footer Placeholder 7">
            <a:extLst>
              <a:ext uri="{FF2B5EF4-FFF2-40B4-BE49-F238E27FC236}">
                <a16:creationId xmlns:a16="http://schemas.microsoft.com/office/drawing/2014/main" id="{3D10D1EE-83A0-4FB5-9B25-8A73DE891A87}"/>
              </a:ext>
            </a:extLst>
          </p:cNvPr>
          <p:cNvSpPr>
            <a:spLocks noGrp="1"/>
          </p:cNvSpPr>
          <p:nvPr>
            <p:ph type="ftr" sz="quarter" idx="11"/>
          </p:nvPr>
        </p:nvSpPr>
        <p:spPr/>
        <p:txBody>
          <a:bodyPr>
            <a:noAutofit/>
          </a:bodyPr>
          <a:lstStyle/>
          <a:p>
            <a:r>
              <a:rPr lang="en-US"/>
              <a:t>Sample Footer Text</a:t>
            </a:r>
          </a:p>
        </p:txBody>
      </p:sp>
      <p:sp>
        <p:nvSpPr>
          <p:cNvPr id="9" name="Slide Number Placeholder 8">
            <a:extLst>
              <a:ext uri="{FF2B5EF4-FFF2-40B4-BE49-F238E27FC236}">
                <a16:creationId xmlns:a16="http://schemas.microsoft.com/office/drawing/2014/main" id="{03031C35-2E5B-491D-85ED-DB42A4FE1623}"/>
              </a:ext>
            </a:extLst>
          </p:cNvPr>
          <p:cNvSpPr>
            <a:spLocks noGrp="1"/>
          </p:cNvSpPr>
          <p:nvPr>
            <p:ph type="sldNum" sz="quarter" idx="12"/>
          </p:nvPr>
        </p:nvSpPr>
        <p:spPr/>
        <p:txBody>
          <a:bodyPr>
            <a:noAutofit/>
          </a:bodyPr>
          <a:lstStyle/>
          <a:p>
            <a:fld id="{DBA1B0FB-D917-4C8C-928F-313BD683BF39}" type="slidenum">
              <a:rPr lang="en-US" smtClean="0"/>
              <a:t>‹#›</a:t>
            </a:fld>
            <a:endParaRPr lang="en-US"/>
          </a:p>
        </p:txBody>
      </p:sp>
    </p:spTree>
    <p:extLst>
      <p:ext uri="{BB962C8B-B14F-4D97-AF65-F5344CB8AC3E}">
        <p14:creationId xmlns:p14="http://schemas.microsoft.com/office/powerpoint/2010/main" val="670392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8028302-E866-455D-8898-53623027543F}"/>
              </a:ext>
            </a:extLst>
          </p:cNvPr>
          <p:cNvSpPr>
            <a:spLocks noGrp="1"/>
          </p:cNvSpPr>
          <p:nvPr>
            <p:ph type="title"/>
          </p:nvPr>
        </p:nvSpPr>
        <p:spPr>
          <a:xfrm>
            <a:off x="550863" y="550800"/>
            <a:ext cx="11090275" cy="1333057"/>
          </a:xfrm>
          <a:prstGeom prst="rect">
            <a:avLst/>
          </a:prstGeom>
        </p:spPr>
        <p:txBody>
          <a:bodyPr vert="horz" wrap="square" lIns="0" tIns="0" rIns="0" bIns="0" rtlCol="0" anchor="t" anchorCtr="0">
            <a:noAutofit/>
          </a:bodyPr>
          <a:lstStyle/>
          <a:p>
            <a:pPr lvl="0">
              <a:lnSpc>
                <a:spcPct val="100000"/>
              </a:lnSpc>
            </a:pPr>
            <a:r>
              <a:rPr lang="en-US"/>
              <a:t>Click to edit Master title style</a:t>
            </a:r>
            <a:endParaRPr lang="en-US" dirty="0"/>
          </a:p>
        </p:txBody>
      </p:sp>
      <p:sp>
        <p:nvSpPr>
          <p:cNvPr id="3" name="Text Placeholder 2">
            <a:extLst>
              <a:ext uri="{FF2B5EF4-FFF2-40B4-BE49-F238E27FC236}">
                <a16:creationId xmlns:a16="http://schemas.microsoft.com/office/drawing/2014/main" id="{BC94E72B-F0CF-4BC4-B509-A1C4508BE435}"/>
              </a:ext>
            </a:extLst>
          </p:cNvPr>
          <p:cNvSpPr>
            <a:spLocks noGrp="1"/>
          </p:cNvSpPr>
          <p:nvPr>
            <p:ph type="body" idx="1"/>
          </p:nvPr>
        </p:nvSpPr>
        <p:spPr>
          <a:xfrm>
            <a:off x="550863" y="2113862"/>
            <a:ext cx="11091600" cy="3978963"/>
          </a:xfrm>
          <a:prstGeom prst="rect">
            <a:avLst/>
          </a:prstGeom>
        </p:spPr>
        <p:txBody>
          <a:bodyPr vert="horz" wrap="square"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34ACE49D-C22F-4540-AC09-E421D2A2EDBE}"/>
              </a:ext>
            </a:extLst>
          </p:cNvPr>
          <p:cNvSpPr>
            <a:spLocks noGrp="1"/>
          </p:cNvSpPr>
          <p:nvPr>
            <p:ph type="dt" sz="half" idx="2"/>
          </p:nvPr>
        </p:nvSpPr>
        <p:spPr>
          <a:xfrm>
            <a:off x="550863" y="6507212"/>
            <a:ext cx="2628900"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r>
              <a:rPr lang="en-US"/>
              <a:t>Tuesday, February 2, 20XX</a:t>
            </a:r>
            <a:endParaRPr lang="en-US" dirty="0"/>
          </a:p>
        </p:txBody>
      </p:sp>
      <p:sp>
        <p:nvSpPr>
          <p:cNvPr id="5" name="Footer Placeholder 4">
            <a:extLst>
              <a:ext uri="{FF2B5EF4-FFF2-40B4-BE49-F238E27FC236}">
                <a16:creationId xmlns:a16="http://schemas.microsoft.com/office/drawing/2014/main" id="{ACD5C3BE-317E-49E8-82B5-C8A7EC9C8A7E}"/>
              </a:ext>
            </a:extLst>
          </p:cNvPr>
          <p:cNvSpPr>
            <a:spLocks noGrp="1"/>
          </p:cNvSpPr>
          <p:nvPr>
            <p:ph type="ftr" sz="quarter" idx="3"/>
          </p:nvPr>
        </p:nvSpPr>
        <p:spPr>
          <a:xfrm>
            <a:off x="3359150" y="6507212"/>
            <a:ext cx="6379210" cy="153888"/>
          </a:xfrm>
          <a:prstGeom prst="rect">
            <a:avLst/>
          </a:prstGeom>
        </p:spPr>
        <p:txBody>
          <a:bodyPr vert="horz" wrap="square" lIns="0" tIns="0" rIns="0" bIns="0" rtlCol="0" anchor="ctr">
            <a:spAutoFit/>
          </a:bodyPr>
          <a:lstStyle>
            <a:lvl1pPr algn="l">
              <a:defRPr sz="1000">
                <a:solidFill>
                  <a:schemeClr val="tx1">
                    <a:lumMod val="65000"/>
                    <a:alpha val="80000"/>
                  </a:schemeClr>
                </a:solidFill>
              </a:defRPr>
            </a:lvl1pPr>
          </a:lstStyle>
          <a:p>
            <a:r>
              <a:rPr lang="en-US"/>
              <a:t>Sample Footer Text</a:t>
            </a:r>
            <a:endParaRPr lang="en-US" dirty="0"/>
          </a:p>
        </p:txBody>
      </p:sp>
      <p:sp>
        <p:nvSpPr>
          <p:cNvPr id="6" name="Slide Number Placeholder 5">
            <a:extLst>
              <a:ext uri="{FF2B5EF4-FFF2-40B4-BE49-F238E27FC236}">
                <a16:creationId xmlns:a16="http://schemas.microsoft.com/office/drawing/2014/main" id="{45574E12-6C16-431F-B2CE-E4B15916BA05}"/>
              </a:ext>
            </a:extLst>
          </p:cNvPr>
          <p:cNvSpPr>
            <a:spLocks noGrp="1"/>
          </p:cNvSpPr>
          <p:nvPr>
            <p:ph type="sldNum" sz="quarter" idx="4"/>
          </p:nvPr>
        </p:nvSpPr>
        <p:spPr>
          <a:xfrm>
            <a:off x="9948863" y="6507212"/>
            <a:ext cx="1692274" cy="153888"/>
          </a:xfrm>
          <a:prstGeom prst="rect">
            <a:avLst/>
          </a:prstGeom>
        </p:spPr>
        <p:txBody>
          <a:bodyPr vert="horz" wrap="square" lIns="0" tIns="0" rIns="0" bIns="0" rtlCol="0" anchor="ctr">
            <a:spAutoFit/>
          </a:bodyPr>
          <a:lstStyle>
            <a:lvl1pPr algn="r">
              <a:defRPr sz="1000">
                <a:solidFill>
                  <a:schemeClr val="tx1">
                    <a:lumMod val="65000"/>
                    <a:alpha val="80000"/>
                  </a:schemeClr>
                </a:solidFill>
              </a:defRPr>
            </a:lvl1pPr>
          </a:lstStyle>
          <a:p>
            <a:fld id="{DBA1B0FB-D917-4C8C-928F-313BD683BF39}" type="slidenum">
              <a:rPr lang="en-US" smtClean="0"/>
              <a:pPr/>
              <a:t>‹#›</a:t>
            </a:fld>
            <a:endParaRPr lang="en-US"/>
          </a:p>
        </p:txBody>
      </p:sp>
    </p:spTree>
    <p:extLst>
      <p:ext uri="{BB962C8B-B14F-4D97-AF65-F5344CB8AC3E}">
        <p14:creationId xmlns:p14="http://schemas.microsoft.com/office/powerpoint/2010/main" val="2521255718"/>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33" r:id="rId3"/>
    <p:sldLayoutId id="2147483687" r:id="rId4"/>
    <p:sldLayoutId id="2147483734" r:id="rId5"/>
    <p:sldLayoutId id="2147483686" r:id="rId6"/>
    <p:sldLayoutId id="2147483696" r:id="rId7"/>
    <p:sldLayoutId id="2147483707" r:id="rId8"/>
    <p:sldLayoutId id="2147483689" r:id="rId9"/>
    <p:sldLayoutId id="2147483697" r:id="rId10"/>
    <p:sldLayoutId id="2147483731" r:id="rId11"/>
    <p:sldLayoutId id="2147483693" r:id="rId12"/>
    <p:sldLayoutId id="2147483685" r:id="rId13"/>
    <p:sldLayoutId id="2147483688" r:id="rId14"/>
    <p:sldLayoutId id="2147483691" r:id="rId15"/>
    <p:sldLayoutId id="2147483692" r:id="rId16"/>
  </p:sldLayoutIdLst>
  <p:hf hdr="0"/>
  <p:txStyles>
    <p:titleStyle>
      <a:lvl1pPr algn="l" defTabSz="914400" rtl="0" eaLnBrk="1" latinLnBrk="0" hangingPunct="1">
        <a:lnSpc>
          <a:spcPct val="90000"/>
        </a:lnSpc>
        <a:spcBef>
          <a:spcPct val="0"/>
        </a:spcBef>
        <a:buNone/>
        <a:defRPr lang="en-US" sz="4800" kern="1200" dirty="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spcAft>
          <a:spcPts val="800"/>
        </a:spcAft>
        <a:buFont typeface="Arial" panose="020B0604020202020204" pitchFamily="34" charset="0"/>
        <a:buChar char="•"/>
        <a:defRPr sz="2000" kern="1200">
          <a:solidFill>
            <a:schemeClr val="tx1">
              <a:alpha val="60000"/>
            </a:schemeClr>
          </a:solidFill>
          <a:latin typeface="+mn-lt"/>
          <a:ea typeface="+mn-ea"/>
          <a:cs typeface="+mn-cs"/>
        </a:defRPr>
      </a:lvl1pPr>
      <a:lvl2pPr marL="6858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2pPr>
      <a:lvl3pPr marL="11430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3pPr>
      <a:lvl4pPr marL="16002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4pPr>
      <a:lvl5pPr marL="2057400" indent="-228600" algn="l" defTabSz="914400" rtl="0" eaLnBrk="1" latinLnBrk="0" hangingPunct="1">
        <a:lnSpc>
          <a:spcPct val="110000"/>
        </a:lnSpc>
        <a:spcBef>
          <a:spcPts val="500"/>
        </a:spcBef>
        <a:spcAft>
          <a:spcPts val="800"/>
        </a:spcAft>
        <a:buFont typeface="Arial" panose="020B0604020202020204" pitchFamily="34" charset="0"/>
        <a:buChar char="•"/>
        <a:defRPr sz="1400" kern="1200">
          <a:solidFill>
            <a:schemeClr val="tx1">
              <a:alpha val="6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2" pos="3840">
          <p15:clr>
            <a:srgbClr val="F26B43"/>
          </p15:clr>
        </p15:guide>
        <p15:guide id="33" orient="horz" pos="2160">
          <p15:clr>
            <a:srgbClr val="F26B43"/>
          </p15:clr>
        </p15:guide>
        <p15:guide id="34" pos="347">
          <p15:clr>
            <a:srgbClr val="F26B43"/>
          </p15:clr>
        </p15:guide>
        <p15:guide id="35" pos="7333">
          <p15:clr>
            <a:srgbClr val="F26B43"/>
          </p15:clr>
        </p15:guide>
        <p15:guide id="36" orient="horz" pos="346">
          <p15:clr>
            <a:srgbClr val="F26B43"/>
          </p15:clr>
        </p15:guide>
        <p15:guide id="37" orient="horz" pos="3974">
          <p15:clr>
            <a:srgbClr val="F26B43"/>
          </p15:clr>
        </p15:guide>
        <p15:guide id="38" pos="824">
          <p15:clr>
            <a:srgbClr val="A4A3A4"/>
          </p15:clr>
        </p15:guide>
        <p15:guide id="39" pos="937">
          <p15:clr>
            <a:srgbClr val="A4A3A4"/>
          </p15:clr>
        </p15:guide>
        <p15:guide id="40" pos="1413">
          <p15:clr>
            <a:srgbClr val="A4A3A4"/>
          </p15:clr>
        </p15:guide>
        <p15:guide id="41" pos="1527">
          <p15:clr>
            <a:srgbClr val="A4A3A4"/>
          </p15:clr>
        </p15:guide>
        <p15:guide id="42" pos="2003">
          <p15:clr>
            <a:srgbClr val="A4A3A4"/>
          </p15:clr>
        </p15:guide>
        <p15:guide id="43" pos="2116">
          <p15:clr>
            <a:srgbClr val="A4A3A4"/>
          </p15:clr>
        </p15:guide>
        <p15:guide id="44" pos="2593">
          <p15:clr>
            <a:srgbClr val="A4A3A4"/>
          </p15:clr>
        </p15:guide>
        <p15:guide id="45" pos="2706">
          <p15:clr>
            <a:srgbClr val="A4A3A4"/>
          </p15:clr>
        </p15:guide>
        <p15:guide id="46" pos="3182">
          <p15:clr>
            <a:srgbClr val="A4A3A4"/>
          </p15:clr>
        </p15:guide>
        <p15:guide id="47" pos="3318">
          <p15:clr>
            <a:srgbClr val="A4A3A4"/>
          </p15:clr>
        </p15:guide>
        <p15:guide id="48" pos="3772">
          <p15:clr>
            <a:srgbClr val="A4A3A4"/>
          </p15:clr>
        </p15:guide>
        <p15:guide id="49" pos="3908">
          <p15:clr>
            <a:srgbClr val="A4A3A4"/>
          </p15:clr>
        </p15:guide>
        <p15:guide id="50" pos="4362">
          <p15:clr>
            <a:srgbClr val="A4A3A4"/>
          </p15:clr>
        </p15:guide>
        <p15:guide id="51" pos="4498">
          <p15:clr>
            <a:srgbClr val="A4A3A4"/>
          </p15:clr>
        </p15:guide>
        <p15:guide id="52" pos="4951">
          <p15:clr>
            <a:srgbClr val="A4A3A4"/>
          </p15:clr>
        </p15:guide>
        <p15:guide id="53" pos="5087">
          <p15:clr>
            <a:srgbClr val="A4A3A4"/>
          </p15:clr>
        </p15:guide>
        <p15:guide id="54" pos="5541">
          <p15:clr>
            <a:srgbClr val="A4A3A4"/>
          </p15:clr>
        </p15:guide>
        <p15:guide id="55" pos="5677">
          <p15:clr>
            <a:srgbClr val="A4A3A4"/>
          </p15:clr>
        </p15:guide>
        <p15:guide id="56" pos="6153">
          <p15:clr>
            <a:srgbClr val="A4A3A4"/>
          </p15:clr>
        </p15:guide>
        <p15:guide id="57" pos="6267">
          <p15:clr>
            <a:srgbClr val="A4A3A4"/>
          </p15:clr>
        </p15:guide>
        <p15:guide id="58" pos="6743">
          <p15:clr>
            <a:srgbClr val="A4A3A4"/>
          </p15:clr>
        </p15:guide>
        <p15:guide id="59" pos="6856">
          <p15:clr>
            <a:srgbClr val="A4A3A4"/>
          </p15:clr>
        </p15:guide>
        <p15:guide id="60" orient="horz" pos="3838">
          <p15:clr>
            <a:srgbClr val="A4A3A4"/>
          </p15:clr>
        </p15:guide>
        <p15:guide id="61" orient="horz" pos="2092">
          <p15:clr>
            <a:srgbClr val="A4A3A4"/>
          </p15:clr>
        </p15:guide>
        <p15:guide id="62" orient="horz" pos="2228">
          <p15:clr>
            <a:srgbClr val="A4A3A4"/>
          </p15:clr>
        </p15:guide>
        <p15:guide id="63" orient="horz" pos="845">
          <p15:clr>
            <a:srgbClr val="A4A3A4"/>
          </p15:clr>
        </p15:guide>
        <p15:guide id="64" orient="horz" pos="958">
          <p15:clr>
            <a:srgbClr val="A4A3A4"/>
          </p15:clr>
        </p15:guide>
        <p15:guide id="65" orient="horz" pos="1480">
          <p15:clr>
            <a:srgbClr val="A4A3A4"/>
          </p15:clr>
        </p15:guide>
        <p15:guide id="66" orient="horz" pos="1593">
          <p15:clr>
            <a:srgbClr val="A4A3A4"/>
          </p15:clr>
        </p15:guide>
        <p15:guide id="67" orient="horz" pos="2727">
          <p15:clr>
            <a:srgbClr val="A4A3A4"/>
          </p15:clr>
        </p15:guide>
        <p15:guide id="68" orient="horz" pos="2840">
          <p15:clr>
            <a:srgbClr val="A4A3A4"/>
          </p15:clr>
        </p15:guide>
        <p15:guide id="69" orient="horz" pos="3339">
          <p15:clr>
            <a:srgbClr val="A4A3A4"/>
          </p15:clr>
        </p15:guide>
        <p15:guide id="70" orient="horz" pos="3475">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8.jpg"/><Relationship Id="rId5" Type="http://schemas.openxmlformats.org/officeDocument/2006/relationships/image" Target="../media/image7.jp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E938C-9D94-4B05-979A-D39FFC457291}"/>
              </a:ext>
            </a:extLst>
          </p:cNvPr>
          <p:cNvSpPr>
            <a:spLocks noGrp="1"/>
          </p:cNvSpPr>
          <p:nvPr>
            <p:ph type="ctrTitle"/>
          </p:nvPr>
        </p:nvSpPr>
        <p:spPr>
          <a:xfrm>
            <a:off x="7807568" y="1795126"/>
            <a:ext cx="3988481" cy="2384898"/>
          </a:xfrm>
        </p:spPr>
        <p:txBody>
          <a:bodyPr anchor="b" anchorCtr="0">
            <a:normAutofit fontScale="90000"/>
          </a:bodyPr>
          <a:lstStyle/>
          <a:p>
            <a:r>
              <a:rPr lang="en-US" dirty="0"/>
              <a:t>Living Room Conversations:</a:t>
            </a:r>
            <a:br>
              <a:rPr lang="en-US" dirty="0"/>
            </a:br>
            <a:r>
              <a:rPr lang="en-US" dirty="0"/>
              <a:t> </a:t>
            </a:r>
            <a:br>
              <a:rPr lang="en-US" dirty="0"/>
            </a:br>
            <a:r>
              <a:rPr lang="en-US" dirty="0"/>
              <a:t>Talking about Our Hurts and Fears</a:t>
            </a:r>
          </a:p>
        </p:txBody>
      </p:sp>
      <p:pic>
        <p:nvPicPr>
          <p:cNvPr id="14" name="Picture Placeholder 13" descr="Data Points Digital background">
            <a:extLst>
              <a:ext uri="{FF2B5EF4-FFF2-40B4-BE49-F238E27FC236}">
                <a16:creationId xmlns:a16="http://schemas.microsoft.com/office/drawing/2014/main" id="{9A8AD548-922D-4E1D-B19C-5F6E808B8160}"/>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0" y="0"/>
            <a:ext cx="7452360" cy="6858000"/>
          </a:xfrm>
        </p:spPr>
      </p:pic>
      <p:sp>
        <p:nvSpPr>
          <p:cNvPr id="3" name="Subtitle 2">
            <a:extLst>
              <a:ext uri="{FF2B5EF4-FFF2-40B4-BE49-F238E27FC236}">
                <a16:creationId xmlns:a16="http://schemas.microsoft.com/office/drawing/2014/main" id="{D9A11267-FC52-4990-8D98-010AFABA5544}"/>
              </a:ext>
            </a:extLst>
          </p:cNvPr>
          <p:cNvSpPr>
            <a:spLocks noGrp="1"/>
          </p:cNvSpPr>
          <p:nvPr>
            <p:ph type="body" sz="quarter" idx="14"/>
          </p:nvPr>
        </p:nvSpPr>
        <p:spPr>
          <a:xfrm>
            <a:off x="7858741" y="4663968"/>
            <a:ext cx="3565524" cy="1731963"/>
          </a:xfrm>
        </p:spPr>
        <p:txBody>
          <a:bodyPr>
            <a:normAutofit/>
          </a:bodyPr>
          <a:lstStyle/>
          <a:p>
            <a:r>
              <a:rPr lang="en-US" dirty="0"/>
              <a:t>Darlene Cain and Kate Towle</a:t>
            </a:r>
          </a:p>
        </p:txBody>
      </p:sp>
    </p:spTree>
    <p:extLst>
      <p:ext uri="{BB962C8B-B14F-4D97-AF65-F5344CB8AC3E}">
        <p14:creationId xmlns:p14="http://schemas.microsoft.com/office/powerpoint/2010/main" val="7528142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21">
            <a:extLst>
              <a:ext uri="{FF2B5EF4-FFF2-40B4-BE49-F238E27FC236}">
                <a16:creationId xmlns:a16="http://schemas.microsoft.com/office/drawing/2014/main" id="{F8FAEED9-1ECD-45F9-87A0-9394BAEABB79}"/>
              </a:ext>
            </a:extLst>
          </p:cNvPr>
          <p:cNvSpPr>
            <a:spLocks noGrp="1"/>
          </p:cNvSpPr>
          <p:nvPr>
            <p:ph type="ctrTitle"/>
          </p:nvPr>
        </p:nvSpPr>
        <p:spPr>
          <a:xfrm>
            <a:off x="550863" y="549275"/>
            <a:ext cx="5437187" cy="1619159"/>
          </a:xfrm>
        </p:spPr>
        <p:txBody>
          <a:bodyPr/>
          <a:lstStyle/>
          <a:p>
            <a:r>
              <a:rPr lang="en-US" dirty="0"/>
              <a:t>Thank You</a:t>
            </a:r>
          </a:p>
        </p:txBody>
      </p:sp>
      <p:sp>
        <p:nvSpPr>
          <p:cNvPr id="23" name="Subtitle 22">
            <a:extLst>
              <a:ext uri="{FF2B5EF4-FFF2-40B4-BE49-F238E27FC236}">
                <a16:creationId xmlns:a16="http://schemas.microsoft.com/office/drawing/2014/main" id="{8E5E4638-9BCB-4C2E-914F-CC868E2020D5}"/>
              </a:ext>
            </a:extLst>
          </p:cNvPr>
          <p:cNvSpPr>
            <a:spLocks noGrp="1"/>
          </p:cNvSpPr>
          <p:nvPr>
            <p:ph type="subTitle" idx="1"/>
          </p:nvPr>
        </p:nvSpPr>
        <p:spPr>
          <a:xfrm>
            <a:off x="550863" y="3827610"/>
            <a:ext cx="5437187" cy="2265216"/>
          </a:xfrm>
        </p:spPr>
        <p:txBody>
          <a:bodyPr/>
          <a:lstStyle/>
          <a:p>
            <a:r>
              <a:rPr lang="en-US" dirty="0"/>
              <a:t>Darlene Cain: dcain201049@yahoo.com</a:t>
            </a:r>
          </a:p>
          <a:p>
            <a:pPr>
              <a:lnSpc>
                <a:spcPct val="100000"/>
              </a:lnSpc>
            </a:pPr>
            <a:r>
              <a:rPr lang="en-US" dirty="0"/>
              <a:t>Kate Towle: kteemuse@gmail.com</a:t>
            </a:r>
          </a:p>
          <a:p>
            <a:pPr>
              <a:lnSpc>
                <a:spcPct val="100000"/>
              </a:lnSpc>
            </a:pPr>
            <a:r>
              <a:rPr lang="en-US" dirty="0"/>
              <a:t>www.sweetburdenofcrossing.org</a:t>
            </a:r>
          </a:p>
        </p:txBody>
      </p:sp>
      <p:pic>
        <p:nvPicPr>
          <p:cNvPr id="27" name="Picture Placeholder 26" descr="Data Points Digital background">
            <a:extLst>
              <a:ext uri="{FF2B5EF4-FFF2-40B4-BE49-F238E27FC236}">
                <a16:creationId xmlns:a16="http://schemas.microsoft.com/office/drawing/2014/main" id="{9E660784-34E2-4CDA-926A-DDD6AAF35046}"/>
              </a:ext>
            </a:extLst>
          </p:cNvPr>
          <p:cNvPicPr>
            <a:picLocks noGrp="1" noChangeAspect="1"/>
          </p:cNvPicPr>
          <p:nvPr>
            <p:ph type="pic" sz="quarter" idx="15"/>
          </p:nvPr>
        </p:nvPicPr>
        <p:blipFill rotWithShape="1">
          <a:blip r:embed="rId2" cstate="screen">
            <a:extLst>
              <a:ext uri="{28A0092B-C50C-407E-A947-70E740481C1C}">
                <a14:useLocalDpi xmlns:a14="http://schemas.microsoft.com/office/drawing/2010/main" val="0"/>
              </a:ext>
            </a:extLst>
          </a:blip>
          <a:srcRect/>
          <a:stretch/>
        </p:blipFill>
        <p:spPr>
          <a:xfrm>
            <a:off x="6556248" y="548640"/>
            <a:ext cx="5084064" cy="2880360"/>
          </a:xfrm>
        </p:spPr>
      </p:pic>
      <p:pic>
        <p:nvPicPr>
          <p:cNvPr id="33" name="Picture Placeholder 32" descr="Data Points Digital background">
            <a:extLst>
              <a:ext uri="{FF2B5EF4-FFF2-40B4-BE49-F238E27FC236}">
                <a16:creationId xmlns:a16="http://schemas.microsoft.com/office/drawing/2014/main" id="{48106962-23C6-4DFE-BB3A-E5FFF03F38CE}"/>
              </a:ext>
            </a:extLst>
          </p:cNvPr>
          <p:cNvPicPr>
            <a:picLocks noGrp="1" noChangeAspect="1"/>
          </p:cNvPicPr>
          <p:nvPr>
            <p:ph type="pic" sz="quarter" idx="16"/>
          </p:nvPr>
        </p:nvPicPr>
        <p:blipFill rotWithShape="1">
          <a:blip r:embed="rId3" cstate="screen">
            <a:extLst>
              <a:ext uri="{28A0092B-C50C-407E-A947-70E740481C1C}">
                <a14:useLocalDpi xmlns:a14="http://schemas.microsoft.com/office/drawing/2010/main" val="0"/>
              </a:ext>
            </a:extLst>
          </a:blip>
          <a:srcRect/>
          <a:stretch/>
        </p:blipFill>
        <p:spPr>
          <a:xfrm>
            <a:off x="6556248" y="3429000"/>
            <a:ext cx="5084064" cy="2880360"/>
          </a:xfrm>
        </p:spPr>
      </p:pic>
      <p:sp>
        <p:nvSpPr>
          <p:cNvPr id="6" name="Slide Number Placeholder 5">
            <a:extLst>
              <a:ext uri="{FF2B5EF4-FFF2-40B4-BE49-F238E27FC236}">
                <a16:creationId xmlns:a16="http://schemas.microsoft.com/office/drawing/2014/main" id="{36E60F23-FB58-4EF8-82FD-E86CED25FDD4}"/>
              </a:ext>
            </a:extLst>
          </p:cNvPr>
          <p:cNvSpPr>
            <a:spLocks noGrp="1"/>
          </p:cNvSpPr>
          <p:nvPr>
            <p:ph type="sldNum" sz="quarter" idx="12"/>
          </p:nvPr>
        </p:nvSpPr>
        <p:spPr>
          <a:xfrm>
            <a:off x="9948863" y="6507212"/>
            <a:ext cx="1692274" cy="153888"/>
          </a:xfrm>
        </p:spPr>
        <p:txBody>
          <a:bodyPr/>
          <a:lstStyle/>
          <a:p>
            <a:fld id="{DBA1B0FB-D917-4C8C-928F-313BD683BF39}" type="slidenum">
              <a:rPr lang="en-US" smtClean="0"/>
              <a:pPr/>
              <a:t>10</a:t>
            </a:fld>
            <a:endParaRPr lang="en-US"/>
          </a:p>
        </p:txBody>
      </p:sp>
      <p:sp>
        <p:nvSpPr>
          <p:cNvPr id="2" name="Date Placeholder 3">
            <a:extLst>
              <a:ext uri="{FF2B5EF4-FFF2-40B4-BE49-F238E27FC236}">
                <a16:creationId xmlns:a16="http://schemas.microsoft.com/office/drawing/2014/main" id="{EE8AE33B-B4AE-9DC2-CBE7-52A5DCDB743F}"/>
              </a:ext>
            </a:extLst>
          </p:cNvPr>
          <p:cNvSpPr>
            <a:spLocks noGrp="1"/>
          </p:cNvSpPr>
          <p:nvPr>
            <p:ph type="dt" sz="half" idx="10"/>
          </p:nvPr>
        </p:nvSpPr>
        <p:spPr>
          <a:xfrm>
            <a:off x="550863" y="6374674"/>
            <a:ext cx="2628900" cy="286426"/>
          </a:xfrm>
        </p:spPr>
        <p:txBody>
          <a:bodyPr/>
          <a:lstStyle/>
          <a:p>
            <a:r>
              <a:rPr lang="en-US" sz="1400" dirty="0"/>
              <a:t>Wed., Nov. 1, 2023</a:t>
            </a:r>
          </a:p>
        </p:txBody>
      </p:sp>
    </p:spTree>
    <p:extLst>
      <p:ext uri="{BB962C8B-B14F-4D97-AF65-F5344CB8AC3E}">
        <p14:creationId xmlns:p14="http://schemas.microsoft.com/office/powerpoint/2010/main" val="3247798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6426E-F6F6-4A7C-9181-8C3090996261}"/>
              </a:ext>
            </a:extLst>
          </p:cNvPr>
          <p:cNvSpPr>
            <a:spLocks noGrp="1"/>
          </p:cNvSpPr>
          <p:nvPr>
            <p:ph type="title"/>
          </p:nvPr>
        </p:nvSpPr>
        <p:spPr>
          <a:xfrm>
            <a:off x="550864" y="549275"/>
            <a:ext cx="3565524" cy="1997855"/>
          </a:xfrm>
        </p:spPr>
        <p:txBody>
          <a:bodyPr/>
          <a:lstStyle/>
          <a:p>
            <a:r>
              <a:rPr lang="en-US" dirty="0"/>
              <a:t>Our “Sphere of Perspective”</a:t>
            </a:r>
          </a:p>
        </p:txBody>
      </p:sp>
      <p:sp>
        <p:nvSpPr>
          <p:cNvPr id="3" name="Content Placeholder 2">
            <a:extLst>
              <a:ext uri="{FF2B5EF4-FFF2-40B4-BE49-F238E27FC236}">
                <a16:creationId xmlns:a16="http://schemas.microsoft.com/office/drawing/2014/main" id="{D3B60D6F-4D0F-4D33-B2A7-159C8583FF00}"/>
              </a:ext>
            </a:extLst>
          </p:cNvPr>
          <p:cNvSpPr>
            <a:spLocks noGrp="1"/>
          </p:cNvSpPr>
          <p:nvPr>
            <p:ph idx="1"/>
          </p:nvPr>
        </p:nvSpPr>
        <p:spPr>
          <a:xfrm>
            <a:off x="550863" y="2781810"/>
            <a:ext cx="3565525" cy="3415519"/>
          </a:xfrm>
        </p:spPr>
        <p:txBody>
          <a:bodyPr/>
          <a:lstStyle/>
          <a:p>
            <a:r>
              <a:rPr lang="en-US" b="1" dirty="0"/>
              <a:t>We see things from different lenses.</a:t>
            </a:r>
          </a:p>
          <a:p>
            <a:r>
              <a:rPr lang="en-US" b="1" dirty="0"/>
              <a:t>We’re at different stages in our development with our “peace literacy.” We’re each doing different math.</a:t>
            </a:r>
          </a:p>
          <a:p>
            <a:r>
              <a:rPr lang="en-US" b="1" dirty="0"/>
              <a:t>We need to find the math we can do together.</a:t>
            </a:r>
          </a:p>
          <a:p>
            <a:endParaRPr lang="en-US" dirty="0"/>
          </a:p>
        </p:txBody>
      </p:sp>
      <p:pic>
        <p:nvPicPr>
          <p:cNvPr id="8" name="Picture Placeholder 7" descr="Digital Data">
            <a:extLst>
              <a:ext uri="{FF2B5EF4-FFF2-40B4-BE49-F238E27FC236}">
                <a16:creationId xmlns:a16="http://schemas.microsoft.com/office/drawing/2014/main" id="{06D2324F-3B7B-45EF-9584-C8EADD2C8C0B}"/>
              </a:ext>
            </a:extLst>
          </p:cNvPr>
          <p:cNvPicPr>
            <a:picLocks noGrp="1" noChangeAspect="1"/>
          </p:cNvPicPr>
          <p:nvPr>
            <p:ph type="pic" sz="quarter" idx="13"/>
          </p:nvPr>
        </p:nvPicPr>
        <p:blipFill rotWithShape="1">
          <a:blip r:embed="rId2" cstate="screen">
            <a:extLst>
              <a:ext uri="{28A0092B-C50C-407E-A947-70E740481C1C}">
                <a14:useLocalDpi xmlns:a14="http://schemas.microsoft.com/office/drawing/2010/main" val="0"/>
              </a:ext>
            </a:extLst>
          </a:blip>
          <a:srcRect/>
          <a:stretch/>
        </p:blipFill>
        <p:spPr>
          <a:xfrm>
            <a:off x="5208928" y="1596771"/>
            <a:ext cx="3448558" cy="3448558"/>
          </a:xfrm>
        </p:spPr>
      </p:pic>
      <p:pic>
        <p:nvPicPr>
          <p:cNvPr id="10" name="Picture Placeholder 9" descr="Data Points ">
            <a:extLst>
              <a:ext uri="{FF2B5EF4-FFF2-40B4-BE49-F238E27FC236}">
                <a16:creationId xmlns:a16="http://schemas.microsoft.com/office/drawing/2014/main" id="{71F862F9-0E8A-4DB9-8083-1C3AA6E5D777}"/>
              </a:ext>
            </a:extLst>
          </p:cNvPr>
          <p:cNvPicPr>
            <a:picLocks noGrp="1" noChangeAspect="1"/>
          </p:cNvPicPr>
          <p:nvPr>
            <p:ph type="pic" sz="quarter" idx="14"/>
          </p:nvPr>
        </p:nvPicPr>
        <p:blipFill rotWithShape="1">
          <a:blip r:embed="rId3" cstate="screen">
            <a:extLst>
              <a:ext uri="{28A0092B-C50C-407E-A947-70E740481C1C}">
                <a14:useLocalDpi xmlns:a14="http://schemas.microsoft.com/office/drawing/2010/main" val="0"/>
              </a:ext>
            </a:extLst>
          </a:blip>
          <a:srcRect/>
          <a:stretch/>
        </p:blipFill>
        <p:spPr>
          <a:xfrm>
            <a:off x="8918575" y="596392"/>
            <a:ext cx="2263776" cy="2263776"/>
          </a:xfrm>
        </p:spPr>
      </p:pic>
      <p:pic>
        <p:nvPicPr>
          <p:cNvPr id="12" name="Picture Placeholder 11" descr="Data Background">
            <a:extLst>
              <a:ext uri="{FF2B5EF4-FFF2-40B4-BE49-F238E27FC236}">
                <a16:creationId xmlns:a16="http://schemas.microsoft.com/office/drawing/2014/main" id="{A63F39B9-0715-40B5-8ECB-9B983F99C690}"/>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val="0"/>
              </a:ext>
            </a:extLst>
          </a:blip>
          <a:srcRect/>
          <a:stretch/>
        </p:blipFill>
        <p:spPr>
          <a:xfrm>
            <a:off x="9091612" y="3324733"/>
            <a:ext cx="2936876" cy="2936876"/>
          </a:xfrm>
        </p:spPr>
      </p:pic>
      <p:sp>
        <p:nvSpPr>
          <p:cNvPr id="15" name="Slide Number Placeholder 14">
            <a:extLst>
              <a:ext uri="{FF2B5EF4-FFF2-40B4-BE49-F238E27FC236}">
                <a16:creationId xmlns:a16="http://schemas.microsoft.com/office/drawing/2014/main" id="{3B199C97-F175-437D-8311-DB662925C063}"/>
              </a:ext>
            </a:extLst>
          </p:cNvPr>
          <p:cNvSpPr>
            <a:spLocks noGrp="1"/>
          </p:cNvSpPr>
          <p:nvPr>
            <p:ph type="sldNum" sz="quarter" idx="12"/>
          </p:nvPr>
        </p:nvSpPr>
        <p:spPr>
          <a:xfrm>
            <a:off x="9948863" y="6507212"/>
            <a:ext cx="1692274" cy="153888"/>
          </a:xfrm>
        </p:spPr>
        <p:txBody>
          <a:bodyPr/>
          <a:lstStyle/>
          <a:p>
            <a:fld id="{DBA1B0FB-D917-4C8C-928F-313BD683BF39}" type="slidenum">
              <a:rPr lang="en-US" smtClean="0"/>
              <a:pPr/>
              <a:t>2</a:t>
            </a:fld>
            <a:endParaRPr lang="en-US"/>
          </a:p>
        </p:txBody>
      </p:sp>
      <p:sp>
        <p:nvSpPr>
          <p:cNvPr id="4" name="Date Placeholder 3">
            <a:extLst>
              <a:ext uri="{FF2B5EF4-FFF2-40B4-BE49-F238E27FC236}">
                <a16:creationId xmlns:a16="http://schemas.microsoft.com/office/drawing/2014/main" id="{582970A3-2B4C-E5B7-6B08-A8403010265C}"/>
              </a:ext>
            </a:extLst>
          </p:cNvPr>
          <p:cNvSpPr>
            <a:spLocks noGrp="1"/>
          </p:cNvSpPr>
          <p:nvPr>
            <p:ph type="dt" sz="half" idx="10"/>
          </p:nvPr>
        </p:nvSpPr>
        <p:spPr>
          <a:xfrm>
            <a:off x="550863" y="6374674"/>
            <a:ext cx="2628900" cy="286426"/>
          </a:xfrm>
        </p:spPr>
        <p:txBody>
          <a:bodyPr/>
          <a:lstStyle/>
          <a:p>
            <a:r>
              <a:rPr lang="en-US" sz="1400" dirty="0"/>
              <a:t>Wed., Nov. 1, 2023</a:t>
            </a:r>
          </a:p>
        </p:txBody>
      </p:sp>
    </p:spTree>
    <p:extLst>
      <p:ext uri="{BB962C8B-B14F-4D97-AF65-F5344CB8AC3E}">
        <p14:creationId xmlns:p14="http://schemas.microsoft.com/office/powerpoint/2010/main" val="23132348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7D795ED-ADF7-2866-07A0-B38C31C3AB81}"/>
              </a:ext>
            </a:extLst>
          </p:cNvPr>
          <p:cNvSpPr>
            <a:spLocks noGrp="1"/>
          </p:cNvSpPr>
          <p:nvPr>
            <p:ph type="pic" sz="quarter" idx="14"/>
          </p:nvPr>
        </p:nvSpPr>
        <p:spPr/>
        <p:txBody>
          <a:bodyPr/>
          <a:lstStyle/>
          <a:p>
            <a:endParaRPr lang="en-US"/>
          </a:p>
        </p:txBody>
      </p:sp>
      <p:sp>
        <p:nvSpPr>
          <p:cNvPr id="11" name="Title 10">
            <a:extLst>
              <a:ext uri="{FF2B5EF4-FFF2-40B4-BE49-F238E27FC236}">
                <a16:creationId xmlns:a16="http://schemas.microsoft.com/office/drawing/2014/main" id="{23418ADF-358F-4647-A511-FCFFEDA83429}"/>
              </a:ext>
            </a:extLst>
          </p:cNvPr>
          <p:cNvSpPr>
            <a:spLocks noGrp="1"/>
          </p:cNvSpPr>
          <p:nvPr>
            <p:ph type="title"/>
          </p:nvPr>
        </p:nvSpPr>
        <p:spPr>
          <a:xfrm>
            <a:off x="550863" y="4507200"/>
            <a:ext cx="4500562" cy="1562959"/>
          </a:xfrm>
        </p:spPr>
        <p:txBody>
          <a:bodyPr/>
          <a:lstStyle/>
          <a:p>
            <a:r>
              <a:rPr lang="en-US" dirty="0"/>
              <a:t>Making Sense</a:t>
            </a:r>
          </a:p>
        </p:txBody>
      </p:sp>
      <p:pic>
        <p:nvPicPr>
          <p:cNvPr id="18" name="Picture Placeholder 17" descr="A group of people sitting at a table">
            <a:extLst>
              <a:ext uri="{FF2B5EF4-FFF2-40B4-BE49-F238E27FC236}">
                <a16:creationId xmlns:a16="http://schemas.microsoft.com/office/drawing/2014/main" id="{E2536017-F539-430C-A901-70AB81CA612A}"/>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t="42" b="42"/>
          <a:stretch/>
        </p:blipFill>
        <p:spPr>
          <a:xfrm>
            <a:off x="24384" y="0"/>
            <a:ext cx="3240727" cy="3776472"/>
          </a:xfrm>
        </p:spPr>
      </p:pic>
      <p:sp>
        <p:nvSpPr>
          <p:cNvPr id="6" name="Slide Number Placeholder 5">
            <a:extLst>
              <a:ext uri="{FF2B5EF4-FFF2-40B4-BE49-F238E27FC236}">
                <a16:creationId xmlns:a16="http://schemas.microsoft.com/office/drawing/2014/main" id="{9ED907F8-C614-4D59-A03F-BF9CD5E35703}"/>
              </a:ext>
            </a:extLst>
          </p:cNvPr>
          <p:cNvSpPr>
            <a:spLocks noGrp="1"/>
          </p:cNvSpPr>
          <p:nvPr>
            <p:ph type="sldNum" sz="quarter" idx="12"/>
          </p:nvPr>
        </p:nvSpPr>
        <p:spPr>
          <a:xfrm>
            <a:off x="9948863" y="6507212"/>
            <a:ext cx="1692274" cy="153888"/>
          </a:xfrm>
        </p:spPr>
        <p:txBody>
          <a:bodyPr/>
          <a:lstStyle/>
          <a:p>
            <a:fld id="{DBA1B0FB-D917-4C8C-928F-313BD683BF39}" type="slidenum">
              <a:rPr lang="en-US" smtClean="0"/>
              <a:pPr/>
              <a:t>3</a:t>
            </a:fld>
            <a:endParaRPr lang="en-US"/>
          </a:p>
        </p:txBody>
      </p:sp>
      <p:pic>
        <p:nvPicPr>
          <p:cNvPr id="23" name="Picture Placeholder 22" descr="A person drawing on a white board">
            <a:extLst>
              <a:ext uri="{FF2B5EF4-FFF2-40B4-BE49-F238E27FC236}">
                <a16:creationId xmlns:a16="http://schemas.microsoft.com/office/drawing/2014/main" id="{2B3C4F95-A0FA-45D9-BF43-1C398F65B891}"/>
              </a:ext>
            </a:extLst>
          </p:cNvPr>
          <p:cNvPicPr>
            <a:picLocks noGrp="1" noChangeAspect="1"/>
          </p:cNvPicPr>
          <p:nvPr>
            <p:ph type="pic" sz="quarter" idx="15"/>
          </p:nvPr>
        </p:nvPicPr>
        <p:blipFill rotWithShape="1">
          <a:blip r:embed="rId4" cstate="screen">
            <a:extLst>
              <a:ext uri="{28A0092B-C50C-407E-A947-70E740481C1C}">
                <a14:useLocalDpi xmlns:a14="http://schemas.microsoft.com/office/drawing/2010/main" val="0"/>
              </a:ext>
            </a:extLst>
          </a:blip>
          <a:srcRect t="42" b="42"/>
          <a:stretch/>
        </p:blipFill>
        <p:spPr>
          <a:xfrm>
            <a:off x="6083808" y="0"/>
            <a:ext cx="3078226" cy="3776472"/>
          </a:xfrm>
        </p:spPr>
      </p:pic>
      <p:sp>
        <p:nvSpPr>
          <p:cNvPr id="12" name="Content Placeholder 11">
            <a:extLst>
              <a:ext uri="{FF2B5EF4-FFF2-40B4-BE49-F238E27FC236}">
                <a16:creationId xmlns:a16="http://schemas.microsoft.com/office/drawing/2014/main" id="{E5127060-CDBF-435F-9009-A5451CCE305D}"/>
              </a:ext>
            </a:extLst>
          </p:cNvPr>
          <p:cNvSpPr>
            <a:spLocks noGrp="1"/>
          </p:cNvSpPr>
          <p:nvPr>
            <p:ph sz="quarter" idx="15"/>
          </p:nvPr>
        </p:nvSpPr>
        <p:spPr>
          <a:xfrm>
            <a:off x="5262563" y="4508500"/>
            <a:ext cx="6221412" cy="1563688"/>
          </a:xfrm>
          <a:noFill/>
        </p:spPr>
        <p:txBody>
          <a:bodyPr>
            <a:normAutofit/>
          </a:bodyPr>
          <a:lstStyle/>
          <a:p>
            <a:pPr marL="0" indent="0">
              <a:buNone/>
            </a:pPr>
            <a:r>
              <a:rPr lang="en-US" dirty="0"/>
              <a:t>We each see things differently. That determines our focus. The more we gain other perspectives, the more we can see the depths and context in weaving.</a:t>
            </a:r>
          </a:p>
        </p:txBody>
      </p:sp>
      <p:pic>
        <p:nvPicPr>
          <p:cNvPr id="2" name="Shape 84" descr="Magic Eye Image.jpg">
            <a:extLst>
              <a:ext uri="{FF2B5EF4-FFF2-40B4-BE49-F238E27FC236}">
                <a16:creationId xmlns:a16="http://schemas.microsoft.com/office/drawing/2014/main" id="{8254BB49-C956-1A03-728F-B3DA552E580E}"/>
              </a:ext>
            </a:extLst>
          </p:cNvPr>
          <p:cNvPicPr preferRelativeResize="0"/>
          <p:nvPr/>
        </p:nvPicPr>
        <p:blipFill>
          <a:blip r:embed="rId5">
            <a:alphaModFix/>
          </a:blip>
          <a:stretch>
            <a:fillRect/>
          </a:stretch>
        </p:blipFill>
        <p:spPr>
          <a:xfrm>
            <a:off x="2914021" y="0"/>
            <a:ext cx="3169787" cy="3776472"/>
          </a:xfrm>
          <a:prstGeom prst="rect">
            <a:avLst/>
          </a:prstGeom>
          <a:noFill/>
          <a:ln>
            <a:noFill/>
          </a:ln>
        </p:spPr>
      </p:pic>
      <p:pic>
        <p:nvPicPr>
          <p:cNvPr id="10" name="Shape 97" descr="Magic Eye Answer.jpg">
            <a:extLst>
              <a:ext uri="{FF2B5EF4-FFF2-40B4-BE49-F238E27FC236}">
                <a16:creationId xmlns:a16="http://schemas.microsoft.com/office/drawing/2014/main" id="{A2A220C6-FE26-C643-B85B-5711A33548AA}"/>
              </a:ext>
            </a:extLst>
          </p:cNvPr>
          <p:cNvPicPr preferRelativeResize="0">
            <a:picLocks noGrp="1"/>
          </p:cNvPicPr>
          <p:nvPr>
            <p:ph type="pic" sz="quarter" idx="16"/>
          </p:nvPr>
        </p:nvPicPr>
        <p:blipFill>
          <a:blip r:embed="rId6">
            <a:alphaModFix/>
          </a:blip>
          <a:srcRect l="9563" r="9563"/>
          <a:stretch>
            <a:fillRect/>
          </a:stretch>
        </p:blipFill>
        <p:spPr>
          <a:xfrm>
            <a:off x="9137650" y="0"/>
            <a:ext cx="3054350" cy="3776663"/>
          </a:xfrm>
          <a:prstGeom prst="rect">
            <a:avLst/>
          </a:prstGeom>
          <a:noFill/>
          <a:ln>
            <a:noFill/>
          </a:ln>
        </p:spPr>
      </p:pic>
      <p:sp>
        <p:nvSpPr>
          <p:cNvPr id="13" name="Date Placeholder 3">
            <a:extLst>
              <a:ext uri="{FF2B5EF4-FFF2-40B4-BE49-F238E27FC236}">
                <a16:creationId xmlns:a16="http://schemas.microsoft.com/office/drawing/2014/main" id="{CCF198A7-3754-608B-EDD6-A8C136256529}"/>
              </a:ext>
            </a:extLst>
          </p:cNvPr>
          <p:cNvSpPr>
            <a:spLocks noGrp="1"/>
          </p:cNvSpPr>
          <p:nvPr>
            <p:ph type="dt" sz="half" idx="10"/>
          </p:nvPr>
        </p:nvSpPr>
        <p:spPr>
          <a:xfrm>
            <a:off x="550863" y="6374674"/>
            <a:ext cx="2628900" cy="286426"/>
          </a:xfrm>
        </p:spPr>
        <p:txBody>
          <a:bodyPr/>
          <a:lstStyle/>
          <a:p>
            <a:r>
              <a:rPr lang="en-US" sz="1400" dirty="0"/>
              <a:t>Wed., Nov. 1, 2023</a:t>
            </a:r>
          </a:p>
        </p:txBody>
      </p:sp>
    </p:spTree>
    <p:extLst>
      <p:ext uri="{BB962C8B-B14F-4D97-AF65-F5344CB8AC3E}">
        <p14:creationId xmlns:p14="http://schemas.microsoft.com/office/powerpoint/2010/main" val="21588865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4" name="Freeform: Shape 33">
            <a:extLst>
              <a:ext uri="{FF2B5EF4-FFF2-40B4-BE49-F238E27FC236}">
                <a16:creationId xmlns:a16="http://schemas.microsoft.com/office/drawing/2014/main" id="{82184FF4-7029-4ED7-813A-192E606087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612445" y="481888"/>
            <a:ext cx="1080000" cy="1262947"/>
          </a:xfrm>
          <a:custGeom>
            <a:avLst/>
            <a:gdLst/>
            <a:ahLst/>
            <a:cxnLst/>
            <a:rect l="l" t="t" r="r" b="b"/>
            <a:pathLst>
              <a:path w="1080000" h="1262947">
                <a:moveTo>
                  <a:pt x="540000" y="0"/>
                </a:moveTo>
                <a:lnTo>
                  <a:pt x="1064374" y="931034"/>
                </a:lnTo>
                <a:lnTo>
                  <a:pt x="1069029" y="938533"/>
                </a:lnTo>
                <a:cubicBezTo>
                  <a:pt x="1076223" y="956109"/>
                  <a:pt x="1080000" y="974307"/>
                  <a:pt x="1080000" y="992947"/>
                </a:cubicBezTo>
                <a:cubicBezTo>
                  <a:pt x="1080000" y="1142064"/>
                  <a:pt x="838234" y="1262947"/>
                  <a:pt x="540000" y="1262947"/>
                </a:cubicBezTo>
                <a:cubicBezTo>
                  <a:pt x="241766" y="1262947"/>
                  <a:pt x="0" y="1142064"/>
                  <a:pt x="0" y="992947"/>
                </a:cubicBezTo>
                <a:cubicBezTo>
                  <a:pt x="0" y="974307"/>
                  <a:pt x="3778" y="956109"/>
                  <a:pt x="10971" y="938533"/>
                </a:cubicBezTo>
                <a:lnTo>
                  <a:pt x="15626" y="931034"/>
                </a:lnTo>
                <a:lnTo>
                  <a:pt x="540000" y="0"/>
                </a:lnTo>
                <a:close/>
              </a:path>
            </a:pathLst>
          </a:custGeom>
          <a:gradFill>
            <a:gsLst>
              <a:gs pos="60000">
                <a:schemeClr val="bg2">
                  <a:lumMod val="90000"/>
                  <a:lumOff val="10000"/>
                </a:schemeClr>
              </a:gs>
              <a:gs pos="30000">
                <a:schemeClr val="bg2">
                  <a:lumMod val="90000"/>
                  <a:lumOff val="10000"/>
                </a:schemeClr>
              </a:gs>
              <a:gs pos="40000">
                <a:schemeClr val="bg2">
                  <a:lumMod val="75000"/>
                  <a:lumOff val="25000"/>
                </a:schemeClr>
              </a:gs>
              <a:gs pos="100000">
                <a:schemeClr val="bg2"/>
              </a:gs>
            </a:gsLst>
            <a:lin ang="600000" scaled="0"/>
          </a:gradFill>
          <a:ln>
            <a:noFill/>
          </a:ln>
          <a:effectLst>
            <a:innerShdw blurRad="254000" dist="101600" dir="2700000">
              <a:schemeClr val="accent1">
                <a:lumMod val="60000"/>
                <a:lumOff val="4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6" name="Oval 35">
            <a:extLst>
              <a:ext uri="{FF2B5EF4-FFF2-40B4-BE49-F238E27FC236}">
                <a16:creationId xmlns:a16="http://schemas.microsoft.com/office/drawing/2014/main" id="{AAA7AB09-557C-41AD-9113-FF9F68FA103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8100000">
            <a:off x="626845" y="828962"/>
            <a:ext cx="540000" cy="1080000"/>
          </a:xfrm>
          <a:prstGeom prst="ellipse">
            <a:avLst/>
          </a:prstGeom>
          <a:gradFill>
            <a:gsLst>
              <a:gs pos="100000">
                <a:schemeClr val="bg2">
                  <a:lumMod val="90000"/>
                  <a:lumOff val="10000"/>
                </a:schemeClr>
              </a:gs>
              <a:gs pos="50000">
                <a:schemeClr val="bg2">
                  <a:lumMod val="95000"/>
                  <a:lumOff val="5000"/>
                </a:schemeClr>
              </a:gs>
            </a:gsLst>
            <a:lin ang="5400000" scaled="0"/>
          </a:gradFill>
          <a:ln>
            <a:noFill/>
          </a:ln>
          <a:effectLst>
            <a:innerShdw blurRad="12700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8" name="Oval 37">
            <a:extLst>
              <a:ext uri="{FF2B5EF4-FFF2-40B4-BE49-F238E27FC236}">
                <a16:creationId xmlns:a16="http://schemas.microsoft.com/office/drawing/2014/main" id="{EF99ECAA-1F11-4937-BBA6-51935AB44C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00802" y="2472855"/>
            <a:ext cx="360000" cy="360000"/>
          </a:xfrm>
          <a:prstGeom prst="ellipse">
            <a:avLst/>
          </a:prstGeom>
          <a:gradFill flip="none" rotWithShape="1">
            <a:gsLst>
              <a:gs pos="100000">
                <a:schemeClr val="bg2">
                  <a:lumMod val="50000"/>
                  <a:lumOff val="50000"/>
                </a:schemeClr>
              </a:gs>
              <a:gs pos="60000">
                <a:schemeClr val="bg2"/>
              </a:gs>
            </a:gsLst>
            <a:path path="circle">
              <a:fillToRect l="100000" b="100000"/>
            </a:path>
            <a:tileRect t="-100000" r="-100000"/>
          </a:gradFill>
          <a:ln>
            <a:noFill/>
          </a:ln>
          <a:effectLst>
            <a:innerShdw blurRad="127000" dist="63500" dir="2700000">
              <a:schemeClr val="accent1">
                <a:lumMod val="60000"/>
                <a:lumOff val="40000"/>
                <a:alpha val="20000"/>
              </a:schemeClr>
            </a:innerShdw>
            <a:softEdge rad="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nvGrpSpPr>
          <p:cNvPr id="40" name="Group 39">
            <a:extLst>
              <a:ext uri="{FF2B5EF4-FFF2-40B4-BE49-F238E27FC236}">
                <a16:creationId xmlns:a16="http://schemas.microsoft.com/office/drawing/2014/main" id="{79DE9FAB-6BBA-4CFE-B67D-77B47F01EC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329952" y="4524379"/>
            <a:ext cx="1980001" cy="1363916"/>
            <a:chOff x="4879602" y="3781429"/>
            <a:chExt cx="1980001" cy="1363916"/>
          </a:xfrm>
        </p:grpSpPr>
        <p:sp>
          <p:nvSpPr>
            <p:cNvPr id="41" name="Freeform: Shape 40">
              <a:extLst>
                <a:ext uri="{FF2B5EF4-FFF2-40B4-BE49-F238E27FC236}">
                  <a16:creationId xmlns:a16="http://schemas.microsoft.com/office/drawing/2014/main" id="{79FAC916-D9BB-4794-81B4-7C47C67E850D}"/>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8900000" flipV="1">
              <a:off x="5005634" y="4191206"/>
              <a:ext cx="1853969" cy="926985"/>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solidFill>
            <a:ln>
              <a:noFill/>
            </a:ln>
            <a:effectLst>
              <a:innerShdw blurRad="254000" dist="50800" dir="16200000">
                <a:schemeClr val="accent1">
                  <a:lumMod val="40000"/>
                  <a:lumOff val="60000"/>
                  <a:alpha val="4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Freeform: Shape 41">
              <a:extLst>
                <a:ext uri="{FF2B5EF4-FFF2-40B4-BE49-F238E27FC236}">
                  <a16:creationId xmlns:a16="http://schemas.microsoft.com/office/drawing/2014/main" id="{B5CA2231-7A65-4D16-8400-A210CC41DB73}"/>
                </a:ext>
                <a:ext uri="{C183D7F6-B498-43B3-948B-1728B52AA6E4}">
                  <adec:decorative xmlns:adec="http://schemas.microsoft.com/office/drawing/2017/decorative" val="1"/>
                </a:ext>
              </a:extLst>
            </p:cNvPr>
            <p:cNvSpPr>
              <a:spLocks noChangeAspect="1"/>
            </p:cNvSpPr>
            <p:nvPr>
              <p:extLst>
                <p:ext uri="{386F3935-93C4-4BCD-93E2-E3B085C9AB24}">
                  <p16:designElem xmlns:p16="http://schemas.microsoft.com/office/powerpoint/2015/main" val="1"/>
                </p:ext>
              </p:extLst>
            </p:nvPr>
          </p:nvSpPr>
          <p:spPr>
            <a:xfrm rot="18900000" flipV="1">
              <a:off x="4957101" y="4052255"/>
              <a:ext cx="1853969" cy="1093090"/>
            </a:xfrm>
            <a:custGeom>
              <a:avLst/>
              <a:gdLst>
                <a:gd name="connsiteX0" fmla="*/ 1329373 w 2658746"/>
                <a:gd name="connsiteY0" fmla="*/ 0 h 1329373"/>
                <a:gd name="connsiteX1" fmla="*/ 2658746 w 2658746"/>
                <a:gd name="connsiteY1" fmla="*/ 1329373 h 1329373"/>
                <a:gd name="connsiteX2" fmla="*/ 1994059 w 2658746"/>
                <a:gd name="connsiteY2" fmla="*/ 1329373 h 1329373"/>
                <a:gd name="connsiteX3" fmla="*/ 1329373 w 2658746"/>
                <a:gd name="connsiteY3" fmla="*/ 664687 h 1329373"/>
                <a:gd name="connsiteX4" fmla="*/ 664687 w 2658746"/>
                <a:gd name="connsiteY4" fmla="*/ 1329373 h 1329373"/>
                <a:gd name="connsiteX5" fmla="*/ 0 w 2658746"/>
                <a:gd name="connsiteY5" fmla="*/ 1329373 h 1329373"/>
                <a:gd name="connsiteX6" fmla="*/ 1329373 w 2658746"/>
                <a:gd name="connsiteY6" fmla="*/ 0 h 1329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58746" h="1329373">
                  <a:moveTo>
                    <a:pt x="1329373" y="0"/>
                  </a:moveTo>
                  <a:cubicBezTo>
                    <a:pt x="2063565" y="0"/>
                    <a:pt x="2658746" y="595181"/>
                    <a:pt x="2658746" y="1329373"/>
                  </a:cubicBezTo>
                  <a:lnTo>
                    <a:pt x="1994059" y="1329373"/>
                  </a:lnTo>
                  <a:cubicBezTo>
                    <a:pt x="1994059" y="962277"/>
                    <a:pt x="1696469" y="664687"/>
                    <a:pt x="1329373" y="664687"/>
                  </a:cubicBezTo>
                  <a:cubicBezTo>
                    <a:pt x="962277" y="664687"/>
                    <a:pt x="664687" y="962277"/>
                    <a:pt x="664687" y="1329373"/>
                  </a:cubicBezTo>
                  <a:lnTo>
                    <a:pt x="0" y="1329373"/>
                  </a:lnTo>
                  <a:cubicBezTo>
                    <a:pt x="0" y="595181"/>
                    <a:pt x="595181" y="0"/>
                    <a:pt x="1329373" y="0"/>
                  </a:cubicBezTo>
                  <a:close/>
                </a:path>
              </a:pathLst>
            </a:custGeom>
            <a:solidFill>
              <a:schemeClr val="bg2">
                <a:lumMod val="50000"/>
                <a:lumOff val="50000"/>
                <a:alpha val="40000"/>
              </a:schemeClr>
            </a:solidFill>
            <a:ln>
              <a:noFill/>
            </a:ln>
            <a:effectLst>
              <a:softEdge rad="190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3" name="Oval 42">
              <a:extLst>
                <a:ext uri="{FF2B5EF4-FFF2-40B4-BE49-F238E27FC236}">
                  <a16:creationId xmlns:a16="http://schemas.microsoft.com/office/drawing/2014/main" id="{4B089C8C-B82B-4704-88E2-E857A5E215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flipV="1">
              <a:off x="6040374" y="3601683"/>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44" name="Oval 43">
              <a:extLst>
                <a:ext uri="{FF2B5EF4-FFF2-40B4-BE49-F238E27FC236}">
                  <a16:creationId xmlns:a16="http://schemas.microsoft.com/office/drawing/2014/main" id="{434B90C8-5B4D-456E-AD99-80EF748FDD7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3500000" flipV="1">
              <a:off x="5059348" y="4582709"/>
              <a:ext cx="107098" cy="466589"/>
            </a:xfrm>
            <a:prstGeom prst="ellipse">
              <a:avLst/>
            </a:prstGeom>
            <a:solidFill>
              <a:schemeClr val="bg2">
                <a:lumMod val="90000"/>
                <a:lumOff val="10000"/>
              </a:schemeClr>
            </a:solidFill>
            <a:ln>
              <a:noFill/>
            </a:ln>
            <a:effectLst>
              <a:innerShdw blurRad="63500" dist="2540000">
                <a:schemeClr val="accent1">
                  <a:lumMod val="60000"/>
                  <a:lumOff val="40000"/>
                  <a:alpha val="0"/>
                </a:scheme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grpSp>
      <p:sp useBgFill="1">
        <p:nvSpPr>
          <p:cNvPr id="46" name="Rectangle 45">
            <a:extLst>
              <a:ext uri="{FF2B5EF4-FFF2-40B4-BE49-F238E27FC236}">
                <a16:creationId xmlns:a16="http://schemas.microsoft.com/office/drawing/2014/main" id="{1DB043B4-68C6-45B9-82AC-A5800EADB8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Placeholder 7" descr="Data Points Digital background">
            <a:extLst>
              <a:ext uri="{FF2B5EF4-FFF2-40B4-BE49-F238E27FC236}">
                <a16:creationId xmlns:a16="http://schemas.microsoft.com/office/drawing/2014/main" id="{5FED7C55-F545-49A1-90FD-D853A25AB453}"/>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a:stretch>
            <a:fillRect/>
          </a:stretch>
        </p:blipFill>
        <p:spPr/>
      </p:pic>
      <p:sp>
        <p:nvSpPr>
          <p:cNvPr id="48" name="Rectangle 47">
            <a:extLst>
              <a:ext uri="{FF2B5EF4-FFF2-40B4-BE49-F238E27FC236}">
                <a16:creationId xmlns:a16="http://schemas.microsoft.com/office/drawing/2014/main" id="{3C64A91D-E535-4C24-A0E3-96A3810E3F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773729"/>
            <a:ext cx="12192000" cy="1084271"/>
          </a:xfrm>
          <a:prstGeom prst="rect">
            <a:avLst/>
          </a:prstGeom>
          <a:gradFill flip="none" rotWithShape="1">
            <a:gsLst>
              <a:gs pos="90000">
                <a:schemeClr val="bg2">
                  <a:alpha val="60000"/>
                </a:schemeClr>
              </a:gs>
              <a:gs pos="28000">
                <a:schemeClr val="bg2">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ectangle 49">
            <a:extLst>
              <a:ext uri="{FF2B5EF4-FFF2-40B4-BE49-F238E27FC236}">
                <a16:creationId xmlns:a16="http://schemas.microsoft.com/office/drawing/2014/main" id="{26FC4867-BA3E-4F8E-AB23-684F34DF3D3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3"/>
            <a:ext cx="9000000" cy="6857998"/>
          </a:xfrm>
          <a:prstGeom prst="rect">
            <a:avLst/>
          </a:prstGeom>
          <a:gradFill flip="none" rotWithShape="1">
            <a:gsLst>
              <a:gs pos="50000">
                <a:schemeClr val="bg2">
                  <a:alpha val="60000"/>
                </a:schemeClr>
              </a:gs>
              <a:gs pos="0">
                <a:schemeClr val="bg2">
                  <a:alpha val="0"/>
                </a:schemeClr>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4">
            <a:extLst>
              <a:ext uri="{FF2B5EF4-FFF2-40B4-BE49-F238E27FC236}">
                <a16:creationId xmlns:a16="http://schemas.microsoft.com/office/drawing/2014/main" id="{40F1DF5B-353A-4270-8C10-6A1509441174}"/>
              </a:ext>
            </a:extLst>
          </p:cNvPr>
          <p:cNvSpPr>
            <a:spLocks noGrp="1"/>
          </p:cNvSpPr>
          <p:nvPr>
            <p:ph type="ctrTitle"/>
          </p:nvPr>
        </p:nvSpPr>
        <p:spPr>
          <a:xfrm>
            <a:off x="550863" y="549275"/>
            <a:ext cx="5437187" cy="2986234"/>
          </a:xfrm>
        </p:spPr>
        <p:txBody>
          <a:bodyPr vert="horz" wrap="square" lIns="0" tIns="0" rIns="0" bIns="0" rtlCol="0" anchor="b" anchorCtr="0">
            <a:normAutofit/>
          </a:bodyPr>
          <a:lstStyle/>
          <a:p>
            <a:pPr>
              <a:lnSpc>
                <a:spcPct val="100000"/>
              </a:lnSpc>
            </a:pPr>
            <a:r>
              <a:rPr lang="en-US" dirty="0"/>
              <a:t>We’re each doing different math:</a:t>
            </a:r>
            <a:endParaRPr lang="en-US" sz="6400" kern="1200" dirty="0">
              <a:solidFill>
                <a:schemeClr val="tx1"/>
              </a:solidFill>
              <a:latin typeface="+mj-lt"/>
              <a:ea typeface="+mj-ea"/>
              <a:cs typeface="+mj-cs"/>
            </a:endParaRPr>
          </a:p>
        </p:txBody>
      </p:sp>
      <p:sp>
        <p:nvSpPr>
          <p:cNvPr id="16" name="Subtitle 15">
            <a:extLst>
              <a:ext uri="{FF2B5EF4-FFF2-40B4-BE49-F238E27FC236}">
                <a16:creationId xmlns:a16="http://schemas.microsoft.com/office/drawing/2014/main" id="{4BDCF583-1D5D-4235-97C2-39272B80A0B1}"/>
              </a:ext>
            </a:extLst>
          </p:cNvPr>
          <p:cNvSpPr>
            <a:spLocks noGrp="1"/>
          </p:cNvSpPr>
          <p:nvPr>
            <p:ph type="subTitle" idx="1"/>
          </p:nvPr>
        </p:nvSpPr>
        <p:spPr>
          <a:xfrm>
            <a:off x="550863" y="3827610"/>
            <a:ext cx="5437187" cy="2265216"/>
          </a:xfrm>
        </p:spPr>
        <p:txBody>
          <a:bodyPr vert="horz" wrap="square" lIns="0" tIns="0" rIns="0" bIns="0" rtlCol="0">
            <a:normAutofit/>
          </a:bodyPr>
          <a:lstStyle/>
          <a:p>
            <a:pPr marL="0" indent="0">
              <a:lnSpc>
                <a:spcPct val="100000"/>
              </a:lnSpc>
              <a:buNone/>
            </a:pPr>
            <a:r>
              <a:rPr lang="en-US" kern="1200" dirty="0">
                <a:latin typeface="+mn-lt"/>
                <a:ea typeface="+mn-ea"/>
                <a:cs typeface="+mn-cs"/>
              </a:rPr>
              <a:t>We work fro</a:t>
            </a:r>
            <a:r>
              <a:rPr lang="en-US" dirty="0"/>
              <a:t>m where we can see clearly. Whether we are learning addition/subtraction, multiplication/division, fractions or algebra, we work from where we are.  It’s a development issue! So is </a:t>
            </a:r>
            <a:r>
              <a:rPr lang="en-US"/>
              <a:t>building understanding.</a:t>
            </a:r>
            <a:endParaRPr lang="en-US" kern="1200" dirty="0">
              <a:latin typeface="+mn-lt"/>
              <a:ea typeface="+mn-ea"/>
              <a:cs typeface="+mn-cs"/>
            </a:endParaRPr>
          </a:p>
        </p:txBody>
      </p:sp>
      <p:sp>
        <p:nvSpPr>
          <p:cNvPr id="4" name="Slide Number Placeholder 3">
            <a:extLst>
              <a:ext uri="{FF2B5EF4-FFF2-40B4-BE49-F238E27FC236}">
                <a16:creationId xmlns:a16="http://schemas.microsoft.com/office/drawing/2014/main" id="{E1E7D98D-6710-41D2-B258-E1A1059D29F8}"/>
              </a:ext>
            </a:extLst>
          </p:cNvPr>
          <p:cNvSpPr>
            <a:spLocks noGrp="1"/>
          </p:cNvSpPr>
          <p:nvPr>
            <p:ph type="sldNum" sz="quarter" idx="12"/>
          </p:nvPr>
        </p:nvSpPr>
        <p:spPr/>
        <p:txBody>
          <a:bodyPr/>
          <a:lstStyle/>
          <a:p>
            <a:fld id="{DBA1B0FB-D917-4C8C-928F-313BD683BF39}" type="slidenum">
              <a:rPr lang="en-US" smtClean="0"/>
              <a:t>4</a:t>
            </a:fld>
            <a:endParaRPr lang="en-US"/>
          </a:p>
        </p:txBody>
      </p:sp>
      <p:sp>
        <p:nvSpPr>
          <p:cNvPr id="5" name="Date Placeholder 3">
            <a:extLst>
              <a:ext uri="{FF2B5EF4-FFF2-40B4-BE49-F238E27FC236}">
                <a16:creationId xmlns:a16="http://schemas.microsoft.com/office/drawing/2014/main" id="{D118C2F1-9D31-12F5-BBFD-3C9A14F2725A}"/>
              </a:ext>
            </a:extLst>
          </p:cNvPr>
          <p:cNvSpPr>
            <a:spLocks noGrp="1"/>
          </p:cNvSpPr>
          <p:nvPr>
            <p:ph type="dt" sz="half" idx="10"/>
          </p:nvPr>
        </p:nvSpPr>
        <p:spPr>
          <a:xfrm>
            <a:off x="550863" y="6374674"/>
            <a:ext cx="2628900" cy="286426"/>
          </a:xfrm>
        </p:spPr>
        <p:txBody>
          <a:bodyPr/>
          <a:lstStyle/>
          <a:p>
            <a:r>
              <a:rPr lang="en-US" sz="1400" dirty="0"/>
              <a:t>Wed., Nov. 1, 2023</a:t>
            </a:r>
          </a:p>
        </p:txBody>
      </p:sp>
    </p:spTree>
    <p:extLst>
      <p:ext uri="{BB962C8B-B14F-4D97-AF65-F5344CB8AC3E}">
        <p14:creationId xmlns:p14="http://schemas.microsoft.com/office/powerpoint/2010/main" val="5600218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3E174092-82D3-44E0-8948-4096232ED0A7}"/>
              </a:ext>
            </a:extLst>
          </p:cNvPr>
          <p:cNvSpPr>
            <a:spLocks noGrp="1"/>
          </p:cNvSpPr>
          <p:nvPr>
            <p:ph type="title"/>
          </p:nvPr>
        </p:nvSpPr>
        <p:spPr>
          <a:xfrm>
            <a:off x="550862" y="549275"/>
            <a:ext cx="11091600" cy="1332000"/>
          </a:xfrm>
        </p:spPr>
        <p:txBody>
          <a:bodyPr/>
          <a:lstStyle/>
          <a:p>
            <a:r>
              <a:rPr lang="en-US"/>
              <a:t>Joining </a:t>
            </a:r>
            <a:r>
              <a:rPr lang="en-US" dirty="0"/>
              <a:t>the Table for Group Discovery</a:t>
            </a:r>
          </a:p>
        </p:txBody>
      </p:sp>
      <p:sp>
        <p:nvSpPr>
          <p:cNvPr id="6" name="Slide Number Placeholder 5">
            <a:extLst>
              <a:ext uri="{FF2B5EF4-FFF2-40B4-BE49-F238E27FC236}">
                <a16:creationId xmlns:a16="http://schemas.microsoft.com/office/drawing/2014/main" id="{705C33DF-36C9-49E9-B48D-A320B179C4D4}"/>
              </a:ext>
            </a:extLst>
          </p:cNvPr>
          <p:cNvSpPr>
            <a:spLocks noGrp="1"/>
          </p:cNvSpPr>
          <p:nvPr>
            <p:ph type="sldNum" sz="quarter" idx="12"/>
          </p:nvPr>
        </p:nvSpPr>
        <p:spPr>
          <a:xfrm>
            <a:off x="9948863" y="6507212"/>
            <a:ext cx="1692274" cy="153888"/>
          </a:xfrm>
        </p:spPr>
        <p:txBody>
          <a:bodyPr/>
          <a:lstStyle/>
          <a:p>
            <a:fld id="{DBA1B0FB-D917-4C8C-928F-313BD683BF39}" type="slidenum">
              <a:rPr lang="en-US" smtClean="0"/>
              <a:pPr/>
              <a:t>5</a:t>
            </a:fld>
            <a:endParaRPr lang="en-US"/>
          </a:p>
        </p:txBody>
      </p:sp>
      <p:sp>
        <p:nvSpPr>
          <p:cNvPr id="3" name="Content Placeholder 2">
            <a:extLst>
              <a:ext uri="{FF2B5EF4-FFF2-40B4-BE49-F238E27FC236}">
                <a16:creationId xmlns:a16="http://schemas.microsoft.com/office/drawing/2014/main" id="{12B2FD64-5EE4-3C1E-35F0-827E82BF60CC}"/>
              </a:ext>
            </a:extLst>
          </p:cNvPr>
          <p:cNvSpPr>
            <a:spLocks noGrp="1"/>
          </p:cNvSpPr>
          <p:nvPr>
            <p:ph idx="1"/>
          </p:nvPr>
        </p:nvSpPr>
        <p:spPr/>
        <p:txBody>
          <a:bodyPr/>
          <a:lstStyle/>
          <a:p>
            <a:r>
              <a:rPr lang="en-US" dirty="0"/>
              <a:t>David Brooks: A good conversationalist is capable of leading people on a mutual expedition toward understanding.</a:t>
            </a:r>
          </a:p>
          <a:p>
            <a:r>
              <a:rPr lang="en-US" dirty="0"/>
              <a:t>Co-regulation and self-care.  Seeking peace within: nature walks; breathing and meditation; boundaries; nutrition; finding a trusted friend; dance; reading; folding origami</a:t>
            </a:r>
          </a:p>
          <a:p>
            <a:r>
              <a:rPr lang="en-US" dirty="0"/>
              <a:t>Creating a space for discovery – alone and with others.</a:t>
            </a:r>
          </a:p>
          <a:p>
            <a:r>
              <a:rPr lang="en-US" dirty="0"/>
              <a:t>Just as we approach the part of us that holds tension in meditation, we can also hold the tension of differences.</a:t>
            </a:r>
          </a:p>
          <a:p>
            <a:r>
              <a:rPr lang="en-US" dirty="0"/>
              <a:t>We have the strength to name the thing that hurts and bring it into conversation: war and nuclear disarmament, gun violence, climate justice, racial and social justice; family crisis. </a:t>
            </a:r>
          </a:p>
        </p:txBody>
      </p:sp>
      <p:sp>
        <p:nvSpPr>
          <p:cNvPr id="8" name="Date Placeholder 3">
            <a:extLst>
              <a:ext uri="{FF2B5EF4-FFF2-40B4-BE49-F238E27FC236}">
                <a16:creationId xmlns:a16="http://schemas.microsoft.com/office/drawing/2014/main" id="{62F173E6-F5AC-FA7F-A883-E3CFD8D4B90D}"/>
              </a:ext>
            </a:extLst>
          </p:cNvPr>
          <p:cNvSpPr>
            <a:spLocks noGrp="1"/>
          </p:cNvSpPr>
          <p:nvPr>
            <p:ph type="dt" sz="half" idx="10"/>
          </p:nvPr>
        </p:nvSpPr>
        <p:spPr>
          <a:xfrm>
            <a:off x="550863" y="6374674"/>
            <a:ext cx="2628900" cy="286426"/>
          </a:xfrm>
        </p:spPr>
        <p:txBody>
          <a:bodyPr/>
          <a:lstStyle/>
          <a:p>
            <a:r>
              <a:rPr lang="en-US" sz="1400" dirty="0"/>
              <a:t>Wed., Nov. 1, 2023</a:t>
            </a:r>
          </a:p>
        </p:txBody>
      </p:sp>
    </p:spTree>
    <p:extLst>
      <p:ext uri="{BB962C8B-B14F-4D97-AF65-F5344CB8AC3E}">
        <p14:creationId xmlns:p14="http://schemas.microsoft.com/office/powerpoint/2010/main" val="3740286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B102D8-1D22-4940-AF19-07CF3A0DC5F4}"/>
              </a:ext>
            </a:extLst>
          </p:cNvPr>
          <p:cNvSpPr>
            <a:spLocks noGrp="1"/>
          </p:cNvSpPr>
          <p:nvPr>
            <p:ph type="title"/>
          </p:nvPr>
        </p:nvSpPr>
        <p:spPr>
          <a:xfrm>
            <a:off x="550862" y="261889"/>
            <a:ext cx="11091600" cy="1332000"/>
          </a:xfrm>
        </p:spPr>
        <p:txBody>
          <a:bodyPr/>
          <a:lstStyle/>
          <a:p>
            <a:r>
              <a:rPr lang="en-US" dirty="0"/>
              <a:t>Living Room Conversation:</a:t>
            </a:r>
          </a:p>
        </p:txBody>
      </p:sp>
      <p:sp>
        <p:nvSpPr>
          <p:cNvPr id="15" name="Footer Placeholder 14">
            <a:extLst>
              <a:ext uri="{FF2B5EF4-FFF2-40B4-BE49-F238E27FC236}">
                <a16:creationId xmlns:a16="http://schemas.microsoft.com/office/drawing/2014/main" id="{CD05A243-8080-4F6D-8538-65CDDF891BA6}"/>
              </a:ext>
            </a:extLst>
          </p:cNvPr>
          <p:cNvSpPr>
            <a:spLocks noGrp="1"/>
          </p:cNvSpPr>
          <p:nvPr>
            <p:ph type="ftr" sz="quarter" idx="11"/>
          </p:nvPr>
        </p:nvSpPr>
        <p:spPr>
          <a:xfrm rot="10800000" flipV="1">
            <a:off x="8783743" y="6361616"/>
            <a:ext cx="6558597" cy="602801"/>
          </a:xfrm>
        </p:spPr>
        <p:txBody>
          <a:bodyPr/>
          <a:lstStyle/>
          <a:p>
            <a:r>
              <a:rPr lang="en-US" sz="1600" dirty="0"/>
              <a:t>LivingRoomConversations.org</a:t>
            </a:r>
          </a:p>
          <a:p>
            <a:endParaRPr lang="en-US" sz="1600" dirty="0"/>
          </a:p>
        </p:txBody>
      </p:sp>
      <p:sp>
        <p:nvSpPr>
          <p:cNvPr id="16" name="Slide Number Placeholder 15">
            <a:extLst>
              <a:ext uri="{FF2B5EF4-FFF2-40B4-BE49-F238E27FC236}">
                <a16:creationId xmlns:a16="http://schemas.microsoft.com/office/drawing/2014/main" id="{3F8A62C8-5437-4C47-AC0F-0605F84CBA57}"/>
              </a:ext>
            </a:extLst>
          </p:cNvPr>
          <p:cNvSpPr>
            <a:spLocks noGrp="1"/>
          </p:cNvSpPr>
          <p:nvPr>
            <p:ph type="sldNum" sz="quarter" idx="12"/>
          </p:nvPr>
        </p:nvSpPr>
        <p:spPr>
          <a:xfrm>
            <a:off x="9948863" y="6507212"/>
            <a:ext cx="1692274" cy="153888"/>
          </a:xfrm>
        </p:spPr>
        <p:txBody>
          <a:bodyPr/>
          <a:lstStyle/>
          <a:p>
            <a:fld id="{DBA1B0FB-D917-4C8C-928F-313BD683BF39}" type="slidenum">
              <a:rPr lang="en-US" smtClean="0"/>
              <a:pPr/>
              <a:t>6</a:t>
            </a:fld>
            <a:endParaRPr lang="en-US"/>
          </a:p>
        </p:txBody>
      </p:sp>
      <p:sp>
        <p:nvSpPr>
          <p:cNvPr id="4" name="Content Placeholder 3">
            <a:extLst>
              <a:ext uri="{FF2B5EF4-FFF2-40B4-BE49-F238E27FC236}">
                <a16:creationId xmlns:a16="http://schemas.microsoft.com/office/drawing/2014/main" id="{B458B45A-A8D7-B33E-C4D0-B0CD4E2D8F0C}"/>
              </a:ext>
            </a:extLst>
          </p:cNvPr>
          <p:cNvSpPr>
            <a:spLocks noGrp="1"/>
          </p:cNvSpPr>
          <p:nvPr>
            <p:ph idx="1"/>
          </p:nvPr>
        </p:nvSpPr>
        <p:spPr>
          <a:xfrm>
            <a:off x="550863" y="1002856"/>
            <a:ext cx="11090274" cy="4939777"/>
          </a:xfrm>
        </p:spPr>
        <p:txBody>
          <a:bodyPr/>
          <a:lstStyle/>
          <a:p>
            <a:pPr marL="0" indent="0">
              <a:buNone/>
            </a:pPr>
            <a:r>
              <a:rPr lang="en-US" dirty="0"/>
              <a:t>Respect. Relate. Connect.</a:t>
            </a:r>
          </a:p>
          <a:p>
            <a:pPr marL="514350" indent="-514350">
              <a:buAutoNum type="romanUcPeriod"/>
            </a:pPr>
            <a:r>
              <a:rPr lang="en-US" dirty="0"/>
              <a:t>Introductions: Why We’re Here.  (Your name and what drew you here.) 10 minutes</a:t>
            </a:r>
          </a:p>
          <a:p>
            <a:pPr marL="514350" indent="-514350">
              <a:buAutoNum type="romanUcPeriod"/>
            </a:pPr>
            <a:r>
              <a:rPr lang="en-US" dirty="0"/>
              <a:t>Conversation Agreements (5 minutes)</a:t>
            </a:r>
          </a:p>
          <a:p>
            <a:pPr marL="514350" indent="-514350">
              <a:buAutoNum type="romanUcPeriod"/>
            </a:pPr>
            <a:r>
              <a:rPr lang="en-US" dirty="0"/>
              <a:t>Conversation Rounds: what we’ll talk about. In the interest of time, we’ll talk about caregiving in systems with a severed social net. </a:t>
            </a:r>
          </a:p>
          <a:p>
            <a:pPr marL="0" indent="0">
              <a:buNone/>
            </a:pPr>
            <a:r>
              <a:rPr lang="en-US" dirty="0"/>
              <a:t>	Round One: Getting to Know Each Other:  What would your best friend say about you?</a:t>
            </a:r>
          </a:p>
          <a:p>
            <a:pPr marL="0" indent="0">
              <a:buNone/>
            </a:pPr>
            <a:r>
              <a:rPr lang="en-US" dirty="0"/>
              <a:t>	Round Two: Exploring the Topic (40 minutes): Introduction and Query</a:t>
            </a:r>
          </a:p>
          <a:p>
            <a:pPr marL="0" indent="0">
              <a:buNone/>
            </a:pPr>
            <a:r>
              <a:rPr lang="en-US" dirty="0"/>
              <a:t>	Round Three: Reflecting on the Conversation (15 minutes): What learning, new understanding or 	common ground was found?</a:t>
            </a:r>
          </a:p>
          <a:p>
            <a:pPr marL="0" indent="0">
              <a:buNone/>
            </a:pPr>
            <a:r>
              <a:rPr lang="en-US" dirty="0"/>
              <a:t>	Closing (5 minutes): Give us feedback. Donate. Join or host more conversations.	</a:t>
            </a:r>
          </a:p>
          <a:p>
            <a:pPr marL="0" indent="0">
              <a:buNone/>
            </a:pPr>
            <a:endParaRPr lang="en-US" dirty="0"/>
          </a:p>
        </p:txBody>
      </p:sp>
      <p:sp>
        <p:nvSpPr>
          <p:cNvPr id="6" name="Date Placeholder 3">
            <a:extLst>
              <a:ext uri="{FF2B5EF4-FFF2-40B4-BE49-F238E27FC236}">
                <a16:creationId xmlns:a16="http://schemas.microsoft.com/office/drawing/2014/main" id="{4BE321C0-B9F7-1D15-6EDB-E2E8B66E125C}"/>
              </a:ext>
            </a:extLst>
          </p:cNvPr>
          <p:cNvSpPr>
            <a:spLocks noGrp="1"/>
          </p:cNvSpPr>
          <p:nvPr>
            <p:ph type="dt" sz="half" idx="10"/>
          </p:nvPr>
        </p:nvSpPr>
        <p:spPr>
          <a:xfrm>
            <a:off x="550863" y="6374674"/>
            <a:ext cx="2628900" cy="286426"/>
          </a:xfrm>
        </p:spPr>
        <p:txBody>
          <a:bodyPr/>
          <a:lstStyle/>
          <a:p>
            <a:r>
              <a:rPr lang="en-US" sz="1400" dirty="0"/>
              <a:t>Wed., Nov. 1, 2023</a:t>
            </a:r>
          </a:p>
        </p:txBody>
      </p:sp>
    </p:spTree>
    <p:extLst>
      <p:ext uri="{BB962C8B-B14F-4D97-AF65-F5344CB8AC3E}">
        <p14:creationId xmlns:p14="http://schemas.microsoft.com/office/powerpoint/2010/main" val="24969477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a:extLst>
              <a:ext uri="{FF2B5EF4-FFF2-40B4-BE49-F238E27FC236}">
                <a16:creationId xmlns:a16="http://schemas.microsoft.com/office/drawing/2014/main" id="{301557C2-9072-409B-88EC-E8577CEFCAFB}"/>
              </a:ext>
            </a:extLst>
          </p:cNvPr>
          <p:cNvPicPr>
            <a:picLocks noGrp="1" noChangeAspect="1"/>
          </p:cNvPicPr>
          <p:nvPr>
            <p:ph type="pic" sz="quarter" idx="13"/>
          </p:nvPr>
        </p:nvPicPr>
        <p:blipFill>
          <a:blip r:embed="rId2"/>
          <a:srcRect/>
          <a:stretch/>
        </p:blipFill>
        <p:spPr>
          <a:xfrm>
            <a:off x="5535809" y="656633"/>
            <a:ext cx="5132388" cy="5132388"/>
          </a:xfrm>
        </p:spPr>
      </p:pic>
      <p:sp>
        <p:nvSpPr>
          <p:cNvPr id="20" name="Footer Placeholder 19">
            <a:extLst>
              <a:ext uri="{FF2B5EF4-FFF2-40B4-BE49-F238E27FC236}">
                <a16:creationId xmlns:a16="http://schemas.microsoft.com/office/drawing/2014/main" id="{C77C6228-C5A8-44DC-ABD7-A22A4475D3DF}"/>
              </a:ext>
            </a:extLst>
          </p:cNvPr>
          <p:cNvSpPr>
            <a:spLocks noGrp="1"/>
          </p:cNvSpPr>
          <p:nvPr>
            <p:ph type="ftr" sz="quarter" idx="11"/>
          </p:nvPr>
        </p:nvSpPr>
        <p:spPr>
          <a:xfrm>
            <a:off x="5658216" y="6507212"/>
            <a:ext cx="6379210" cy="153888"/>
          </a:xfrm>
        </p:spPr>
        <p:txBody>
          <a:bodyPr/>
          <a:lstStyle/>
          <a:p>
            <a:r>
              <a:rPr lang="en-US" sz="1400" dirty="0">
                <a:solidFill>
                  <a:schemeClr val="tx1"/>
                </a:solidFill>
                <a:latin typeface="Georgia"/>
                <a:ea typeface="Georgia"/>
                <a:cs typeface="Georgia"/>
                <a:sym typeface="Georgia"/>
              </a:rPr>
              <a:t>Chappell, P. K. (2013). The art of waging peace: A strategic approach to improving our lives and the world.  Westport, CT: </a:t>
            </a:r>
            <a:r>
              <a:rPr lang="en-US" sz="1400" dirty="0" err="1">
                <a:solidFill>
                  <a:schemeClr val="tx1"/>
                </a:solidFill>
                <a:latin typeface="Georgia"/>
                <a:ea typeface="Georgia"/>
                <a:cs typeface="Georgia"/>
                <a:sym typeface="Georgia"/>
              </a:rPr>
              <a:t>Prospecta</a:t>
            </a:r>
            <a:r>
              <a:rPr lang="en-US" sz="1400" dirty="0">
                <a:solidFill>
                  <a:schemeClr val="tx1"/>
                </a:solidFill>
                <a:latin typeface="Georgia"/>
                <a:ea typeface="Georgia"/>
                <a:cs typeface="Georgia"/>
                <a:sym typeface="Georgia"/>
              </a:rPr>
              <a:t> Press.</a:t>
            </a:r>
          </a:p>
          <a:p>
            <a:endParaRPr lang="en-US" dirty="0"/>
          </a:p>
        </p:txBody>
      </p:sp>
      <p:sp>
        <p:nvSpPr>
          <p:cNvPr id="21" name="Slide Number Placeholder 20">
            <a:extLst>
              <a:ext uri="{FF2B5EF4-FFF2-40B4-BE49-F238E27FC236}">
                <a16:creationId xmlns:a16="http://schemas.microsoft.com/office/drawing/2014/main" id="{1C563B34-DD53-4FB1-B8C2-8914E01C6365}"/>
              </a:ext>
            </a:extLst>
          </p:cNvPr>
          <p:cNvSpPr>
            <a:spLocks noGrp="1"/>
          </p:cNvSpPr>
          <p:nvPr>
            <p:ph type="sldNum" sz="quarter" idx="12"/>
          </p:nvPr>
        </p:nvSpPr>
        <p:spPr>
          <a:xfrm>
            <a:off x="9948863" y="6507212"/>
            <a:ext cx="1692274" cy="153888"/>
          </a:xfrm>
        </p:spPr>
        <p:txBody>
          <a:bodyPr/>
          <a:lstStyle/>
          <a:p>
            <a:fld id="{DBA1B0FB-D917-4C8C-928F-313BD683BF39}" type="slidenum">
              <a:rPr lang="en-US" smtClean="0"/>
              <a:pPr/>
              <a:t>7</a:t>
            </a:fld>
            <a:endParaRPr lang="en-US"/>
          </a:p>
        </p:txBody>
      </p:sp>
      <p:sp>
        <p:nvSpPr>
          <p:cNvPr id="3" name="Shape 148">
            <a:extLst>
              <a:ext uri="{FF2B5EF4-FFF2-40B4-BE49-F238E27FC236}">
                <a16:creationId xmlns:a16="http://schemas.microsoft.com/office/drawing/2014/main" id="{40BCE6BF-B658-E95E-FF02-3F266B092BDF}"/>
              </a:ext>
            </a:extLst>
          </p:cNvPr>
          <p:cNvSpPr txBox="1">
            <a:spLocks noGrp="1"/>
          </p:cNvSpPr>
          <p:nvPr>
            <p:ph type="title"/>
          </p:nvPr>
        </p:nvSpPr>
        <p:spPr>
          <a:xfrm>
            <a:off x="914400" y="1032603"/>
            <a:ext cx="3201988" cy="4532176"/>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sz="2400" dirty="0">
                <a:latin typeface="Georgia"/>
                <a:ea typeface="Georgia"/>
                <a:cs typeface="Georgia"/>
                <a:sym typeface="Georgia"/>
              </a:rPr>
              <a:t>The Three Elements of Universal Respect (Paul K. Chappell):</a:t>
            </a:r>
          </a:p>
          <a:p>
            <a:pPr marL="0" marR="0" lvl="0" indent="0" algn="l" rtl="0">
              <a:spcBef>
                <a:spcPts val="0"/>
              </a:spcBef>
              <a:buNone/>
            </a:pPr>
            <a:endParaRPr sz="2400" dirty="0">
              <a:latin typeface="Georgia"/>
              <a:ea typeface="Georgia"/>
              <a:cs typeface="Georgia"/>
              <a:sym typeface="Georgia"/>
            </a:endParaRPr>
          </a:p>
          <a:p>
            <a:pPr marL="342900" marR="0" lvl="0" indent="-342900" algn="l" rtl="0">
              <a:spcBef>
                <a:spcPts val="0"/>
              </a:spcBef>
              <a:buClr>
                <a:schemeClr val="dk1"/>
              </a:buClr>
              <a:buSzPct val="100000"/>
              <a:buFont typeface="Wingdings" panose="05000000000000000000" pitchFamily="2" charset="2"/>
              <a:buChar char="§"/>
            </a:pPr>
            <a:r>
              <a:rPr lang="en-US" sz="2400" b="1" dirty="0">
                <a:latin typeface="Georgia"/>
                <a:ea typeface="Georgia"/>
                <a:cs typeface="Georgia"/>
                <a:sym typeface="Georgia"/>
              </a:rPr>
              <a:t>Listen.</a:t>
            </a:r>
            <a:br>
              <a:rPr lang="en-US" sz="2400" b="1" dirty="0">
                <a:latin typeface="Georgia"/>
                <a:ea typeface="Georgia"/>
                <a:cs typeface="Georgia"/>
                <a:sym typeface="Georgia"/>
              </a:rPr>
            </a:br>
            <a:endParaRPr lang="en-US" sz="2400" b="1" dirty="0">
              <a:latin typeface="Georgia"/>
              <a:ea typeface="Georgia"/>
              <a:cs typeface="Georgia"/>
              <a:sym typeface="Georgia"/>
            </a:endParaRPr>
          </a:p>
          <a:p>
            <a:pPr marL="342900" marR="0" lvl="0" indent="-342900" algn="l" rtl="0">
              <a:spcBef>
                <a:spcPts val="0"/>
              </a:spcBef>
              <a:buClr>
                <a:schemeClr val="dk1"/>
              </a:buClr>
              <a:buSzPct val="100000"/>
              <a:buFont typeface="Georgia"/>
              <a:buAutoNum type="arabicPeriod"/>
            </a:pPr>
            <a:r>
              <a:rPr lang="en-US" sz="2400" dirty="0">
                <a:latin typeface="Georgia"/>
                <a:ea typeface="Georgia"/>
                <a:cs typeface="Georgia"/>
                <a:sym typeface="Georgia"/>
              </a:rPr>
              <a:t>Speak to the other person’s highest potential.</a:t>
            </a:r>
            <a:br>
              <a:rPr lang="en-US" sz="2400" dirty="0">
                <a:latin typeface="Georgia"/>
                <a:ea typeface="Georgia"/>
                <a:cs typeface="Georgia"/>
                <a:sym typeface="Georgia"/>
              </a:rPr>
            </a:br>
            <a:endParaRPr lang="en-US" sz="2400" dirty="0">
              <a:latin typeface="Georgia"/>
              <a:ea typeface="Georgia"/>
              <a:cs typeface="Georgia"/>
              <a:sym typeface="Georgia"/>
            </a:endParaRPr>
          </a:p>
          <a:p>
            <a:pPr marL="342900" marR="0" lvl="0" indent="-342900" algn="l" rtl="0">
              <a:spcBef>
                <a:spcPts val="0"/>
              </a:spcBef>
              <a:buClr>
                <a:schemeClr val="dk1"/>
              </a:buClr>
              <a:buSzPct val="100000"/>
              <a:buFont typeface="Georgia"/>
              <a:buAutoNum type="arabicPeriod"/>
            </a:pPr>
            <a:r>
              <a:rPr lang="en-US" sz="2400" dirty="0">
                <a:latin typeface="Georgia"/>
                <a:ea typeface="Georgia"/>
                <a:cs typeface="Georgia"/>
                <a:sym typeface="Georgia"/>
              </a:rPr>
              <a:t>Practice what you preach.</a:t>
            </a:r>
          </a:p>
        </p:txBody>
      </p:sp>
      <p:sp>
        <p:nvSpPr>
          <p:cNvPr id="6" name="AutoShape 2" descr="David Campt">
            <a:extLst>
              <a:ext uri="{FF2B5EF4-FFF2-40B4-BE49-F238E27FC236}">
                <a16:creationId xmlns:a16="http://schemas.microsoft.com/office/drawing/2014/main" id="{3E096E2D-B07D-1D1E-7103-B4AB5BB24DA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Date Placeholder 3">
            <a:extLst>
              <a:ext uri="{FF2B5EF4-FFF2-40B4-BE49-F238E27FC236}">
                <a16:creationId xmlns:a16="http://schemas.microsoft.com/office/drawing/2014/main" id="{025A62D0-7F3F-36EC-3088-C88B78029267}"/>
              </a:ext>
            </a:extLst>
          </p:cNvPr>
          <p:cNvSpPr>
            <a:spLocks noGrp="1"/>
          </p:cNvSpPr>
          <p:nvPr>
            <p:ph type="dt" sz="half" idx="10"/>
          </p:nvPr>
        </p:nvSpPr>
        <p:spPr>
          <a:xfrm>
            <a:off x="550863" y="6374674"/>
            <a:ext cx="2628900" cy="286426"/>
          </a:xfrm>
        </p:spPr>
        <p:txBody>
          <a:bodyPr/>
          <a:lstStyle/>
          <a:p>
            <a:r>
              <a:rPr lang="en-US" sz="1400" dirty="0"/>
              <a:t>Wed., Nov. 1, 2023</a:t>
            </a:r>
          </a:p>
        </p:txBody>
      </p:sp>
    </p:spTree>
    <p:extLst>
      <p:ext uri="{BB962C8B-B14F-4D97-AF65-F5344CB8AC3E}">
        <p14:creationId xmlns:p14="http://schemas.microsoft.com/office/powerpoint/2010/main" val="395518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D2A30C0-1BC4-4764-9C0F-5D811CAB8312}"/>
              </a:ext>
            </a:extLst>
          </p:cNvPr>
          <p:cNvSpPr>
            <a:spLocks noGrp="1"/>
          </p:cNvSpPr>
          <p:nvPr>
            <p:ph type="ctrTitle"/>
          </p:nvPr>
        </p:nvSpPr>
        <p:spPr>
          <a:xfrm>
            <a:off x="548640" y="548640"/>
            <a:ext cx="8281987" cy="1253041"/>
          </a:xfrm>
        </p:spPr>
        <p:txBody>
          <a:bodyPr/>
          <a:lstStyle/>
          <a:p>
            <a:r>
              <a:rPr lang="en-US" dirty="0"/>
              <a:t>Other Approaches: </a:t>
            </a:r>
          </a:p>
        </p:txBody>
      </p:sp>
      <p:sp>
        <p:nvSpPr>
          <p:cNvPr id="41" name="Text Placeholder 40">
            <a:extLst>
              <a:ext uri="{FF2B5EF4-FFF2-40B4-BE49-F238E27FC236}">
                <a16:creationId xmlns:a16="http://schemas.microsoft.com/office/drawing/2014/main" id="{91181F6D-A54F-4289-8C36-80ECE3B2C8E2}"/>
              </a:ext>
            </a:extLst>
          </p:cNvPr>
          <p:cNvSpPr>
            <a:spLocks noGrp="1"/>
          </p:cNvSpPr>
          <p:nvPr>
            <p:ph type="body" sz="quarter" idx="18"/>
          </p:nvPr>
        </p:nvSpPr>
        <p:spPr>
          <a:xfrm>
            <a:off x="1058095" y="3872865"/>
            <a:ext cx="2059305" cy="1900917"/>
          </a:xfrm>
        </p:spPr>
        <p:txBody>
          <a:bodyPr/>
          <a:lstStyle/>
          <a:p>
            <a:pPr>
              <a:lnSpc>
                <a:spcPct val="100000"/>
              </a:lnSpc>
            </a:pPr>
            <a:r>
              <a:rPr lang="en-US" dirty="0"/>
              <a:t>Nonviolent</a:t>
            </a:r>
          </a:p>
          <a:p>
            <a:pPr>
              <a:lnSpc>
                <a:spcPct val="100000"/>
              </a:lnSpc>
            </a:pPr>
            <a:r>
              <a:rPr lang="en-US" dirty="0"/>
              <a:t>Communication:</a:t>
            </a:r>
          </a:p>
          <a:p>
            <a:pPr>
              <a:lnSpc>
                <a:spcPct val="100000"/>
              </a:lnSpc>
            </a:pPr>
            <a:r>
              <a:rPr lang="en-US" dirty="0"/>
              <a:t>https://www.cnvc.org/</a:t>
            </a:r>
          </a:p>
          <a:p>
            <a:endParaRPr lang="en-US" dirty="0"/>
          </a:p>
        </p:txBody>
      </p:sp>
      <p:sp>
        <p:nvSpPr>
          <p:cNvPr id="43" name="Text Placeholder 42">
            <a:extLst>
              <a:ext uri="{FF2B5EF4-FFF2-40B4-BE49-F238E27FC236}">
                <a16:creationId xmlns:a16="http://schemas.microsoft.com/office/drawing/2014/main" id="{E4387CED-5FBE-4AFF-B64D-975B5574F16F}"/>
              </a:ext>
            </a:extLst>
          </p:cNvPr>
          <p:cNvSpPr>
            <a:spLocks noGrp="1"/>
          </p:cNvSpPr>
          <p:nvPr>
            <p:ph type="body" sz="quarter" idx="20"/>
          </p:nvPr>
        </p:nvSpPr>
        <p:spPr>
          <a:xfrm>
            <a:off x="3623038" y="3885928"/>
            <a:ext cx="2059305" cy="2188302"/>
          </a:xfrm>
        </p:spPr>
        <p:txBody>
          <a:bodyPr/>
          <a:lstStyle/>
          <a:p>
            <a:pPr>
              <a:lnSpc>
                <a:spcPct val="100000"/>
              </a:lnSpc>
            </a:pPr>
            <a:r>
              <a:rPr lang="en-US" dirty="0"/>
              <a:t>Peace</a:t>
            </a:r>
          </a:p>
          <a:p>
            <a:pPr>
              <a:lnSpc>
                <a:spcPct val="100000"/>
              </a:lnSpc>
            </a:pPr>
            <a:r>
              <a:rPr lang="en-US" dirty="0"/>
              <a:t>Literacy</a:t>
            </a:r>
          </a:p>
          <a:p>
            <a:pPr>
              <a:lnSpc>
                <a:spcPct val="100000"/>
              </a:lnSpc>
            </a:pPr>
            <a:r>
              <a:rPr lang="en-US" dirty="0"/>
              <a:t>Institute:</a:t>
            </a:r>
          </a:p>
          <a:p>
            <a:pPr>
              <a:lnSpc>
                <a:spcPct val="100000"/>
              </a:lnSpc>
            </a:pPr>
            <a:r>
              <a:rPr lang="en-US" dirty="0"/>
              <a:t>Peaceliteracy.org</a:t>
            </a:r>
          </a:p>
          <a:p>
            <a:pPr>
              <a:lnSpc>
                <a:spcPct val="100000"/>
              </a:lnSpc>
            </a:pPr>
            <a:endParaRPr lang="en-US" dirty="0"/>
          </a:p>
        </p:txBody>
      </p:sp>
      <p:sp>
        <p:nvSpPr>
          <p:cNvPr id="45" name="Text Placeholder 44">
            <a:extLst>
              <a:ext uri="{FF2B5EF4-FFF2-40B4-BE49-F238E27FC236}">
                <a16:creationId xmlns:a16="http://schemas.microsoft.com/office/drawing/2014/main" id="{FE5CD03B-066A-46AF-8FB8-E8A78074ABEF}"/>
              </a:ext>
            </a:extLst>
          </p:cNvPr>
          <p:cNvSpPr>
            <a:spLocks noGrp="1"/>
          </p:cNvSpPr>
          <p:nvPr>
            <p:ph type="body" sz="quarter" idx="22"/>
          </p:nvPr>
        </p:nvSpPr>
        <p:spPr>
          <a:xfrm>
            <a:off x="6509659" y="3885928"/>
            <a:ext cx="2059305" cy="1992357"/>
          </a:xfrm>
        </p:spPr>
        <p:txBody>
          <a:bodyPr/>
          <a:lstStyle/>
          <a:p>
            <a:r>
              <a:rPr lang="en-US" dirty="0"/>
              <a:t>Braver Angels:</a:t>
            </a:r>
          </a:p>
          <a:p>
            <a:r>
              <a:rPr lang="en-US" dirty="0"/>
              <a:t>https://braverangels.org/</a:t>
            </a:r>
          </a:p>
        </p:txBody>
      </p:sp>
      <p:sp>
        <p:nvSpPr>
          <p:cNvPr id="47" name="Text Placeholder 46">
            <a:extLst>
              <a:ext uri="{FF2B5EF4-FFF2-40B4-BE49-F238E27FC236}">
                <a16:creationId xmlns:a16="http://schemas.microsoft.com/office/drawing/2014/main" id="{F4640D91-CB97-4FCC-8FEF-F4B22B844DC4}"/>
              </a:ext>
            </a:extLst>
          </p:cNvPr>
          <p:cNvSpPr>
            <a:spLocks noGrp="1"/>
          </p:cNvSpPr>
          <p:nvPr>
            <p:ph type="body" sz="quarter" idx="24"/>
          </p:nvPr>
        </p:nvSpPr>
        <p:spPr>
          <a:xfrm>
            <a:off x="9085133" y="3865665"/>
            <a:ext cx="2723690" cy="2509009"/>
          </a:xfrm>
        </p:spPr>
        <p:txBody>
          <a:bodyPr/>
          <a:lstStyle/>
          <a:p>
            <a:r>
              <a:rPr lang="en-US" dirty="0"/>
              <a:t>Dr. David </a:t>
            </a:r>
            <a:r>
              <a:rPr lang="en-US" dirty="0" err="1"/>
              <a:t>Campt’s</a:t>
            </a:r>
            <a:endParaRPr lang="en-US" dirty="0"/>
          </a:p>
          <a:p>
            <a:r>
              <a:rPr lang="en-US" dirty="0"/>
              <a:t>White Ally Toolkit:</a:t>
            </a:r>
          </a:p>
          <a:p>
            <a:r>
              <a:rPr lang="en-US" dirty="0"/>
              <a:t>www.davidcampt.com</a:t>
            </a:r>
          </a:p>
        </p:txBody>
      </p:sp>
      <p:sp>
        <p:nvSpPr>
          <p:cNvPr id="9" name="Slide Number Placeholder 8">
            <a:extLst>
              <a:ext uri="{FF2B5EF4-FFF2-40B4-BE49-F238E27FC236}">
                <a16:creationId xmlns:a16="http://schemas.microsoft.com/office/drawing/2014/main" id="{7AF9A883-CC44-4401-AE67-8FCEACB7DDDA}"/>
              </a:ext>
            </a:extLst>
          </p:cNvPr>
          <p:cNvSpPr>
            <a:spLocks noGrp="1"/>
          </p:cNvSpPr>
          <p:nvPr>
            <p:ph type="sldNum" sz="quarter" idx="12"/>
          </p:nvPr>
        </p:nvSpPr>
        <p:spPr>
          <a:xfrm>
            <a:off x="9948863" y="6507212"/>
            <a:ext cx="1692274" cy="153888"/>
          </a:xfrm>
        </p:spPr>
        <p:txBody>
          <a:bodyPr/>
          <a:lstStyle/>
          <a:p>
            <a:fld id="{DBA1B0FB-D917-4C8C-928F-313BD683BF39}" type="slidenum">
              <a:rPr lang="en-US" smtClean="0"/>
              <a:pPr/>
              <a:t>8</a:t>
            </a:fld>
            <a:endParaRPr lang="en-US"/>
          </a:p>
        </p:txBody>
      </p:sp>
      <p:sp>
        <p:nvSpPr>
          <p:cNvPr id="11" name="Picture Placeholder 10">
            <a:extLst>
              <a:ext uri="{FF2B5EF4-FFF2-40B4-BE49-F238E27FC236}">
                <a16:creationId xmlns:a16="http://schemas.microsoft.com/office/drawing/2014/main" id="{F2D78317-B32F-E809-5257-0DE3550A923A}"/>
              </a:ext>
            </a:extLst>
          </p:cNvPr>
          <p:cNvSpPr>
            <a:spLocks noGrp="1"/>
          </p:cNvSpPr>
          <p:nvPr>
            <p:ph type="pic" sz="quarter" idx="13"/>
          </p:nvPr>
        </p:nvSpPr>
        <p:spPr/>
        <p:txBody>
          <a:bodyPr/>
          <a:lstStyle/>
          <a:p>
            <a:endParaRPr lang="en-US"/>
          </a:p>
        </p:txBody>
      </p:sp>
      <p:pic>
        <p:nvPicPr>
          <p:cNvPr id="1026" name="Picture 2" descr="The Complete Nonviolent Communication (NVC) Process">
            <a:extLst>
              <a:ext uri="{FF2B5EF4-FFF2-40B4-BE49-F238E27FC236}">
                <a16:creationId xmlns:a16="http://schemas.microsoft.com/office/drawing/2014/main" id="{2A589B4A-C615-8F3E-3D40-7DE0EC41EC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27113" y="1992962"/>
            <a:ext cx="2152650" cy="143337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97886C42-F9E4-2BA3-7B78-3490C08F914D}"/>
              </a:ext>
            </a:extLst>
          </p:cNvPr>
          <p:cNvPicPr>
            <a:picLocks noGrp="1" noChangeAspect="1" noChangeArrowheads="1"/>
          </p:cNvPicPr>
          <p:nvPr>
            <p:ph type="pic" sz="quarter" idx="14"/>
          </p:nvPr>
        </p:nvPicPr>
        <p:blipFill>
          <a:blip r:embed="rId4">
            <a:extLst>
              <a:ext uri="{28A0092B-C50C-407E-A947-70E740481C1C}">
                <a14:useLocalDpi xmlns:a14="http://schemas.microsoft.com/office/drawing/2010/main" val="0"/>
              </a:ext>
            </a:extLst>
          </a:blip>
          <a:srcRect t="21178" b="21178"/>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Resources for Tumultuous Times | The Fetzer Institute">
            <a:extLst>
              <a:ext uri="{FF2B5EF4-FFF2-40B4-BE49-F238E27FC236}">
                <a16:creationId xmlns:a16="http://schemas.microsoft.com/office/drawing/2014/main" id="{874C16F5-F899-EBEF-F6B4-A2BC79ADAF58}"/>
              </a:ext>
            </a:extLst>
          </p:cNvPr>
          <p:cNvPicPr>
            <a:picLocks noGrp="1" noChangeAspect="1" noChangeArrowheads="1"/>
          </p:cNvPicPr>
          <p:nvPr>
            <p:ph type="pic" sz="quarter" idx="15"/>
          </p:nvPr>
        </p:nvPicPr>
        <p:blipFill>
          <a:blip r:embed="rId5">
            <a:extLst>
              <a:ext uri="{28A0092B-C50C-407E-A947-70E740481C1C}">
                <a14:useLocalDpi xmlns:a14="http://schemas.microsoft.com/office/drawing/2010/main" val="0"/>
              </a:ext>
            </a:extLst>
          </a:blip>
          <a:srcRect l="17602" r="1760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pic>
        <p:nvPicPr>
          <p:cNvPr id="37" name="Picture Placeholder 36" descr="A two blue text boxes&#10;&#10;Description automatically generated with medium confidence">
            <a:extLst>
              <a:ext uri="{FF2B5EF4-FFF2-40B4-BE49-F238E27FC236}">
                <a16:creationId xmlns:a16="http://schemas.microsoft.com/office/drawing/2014/main" id="{A7C3EABB-462F-6CEC-B55F-8B1A4370100E}"/>
              </a:ext>
            </a:extLst>
          </p:cNvPr>
          <p:cNvPicPr>
            <a:picLocks noGrp="1" noChangeAspect="1"/>
          </p:cNvPicPr>
          <p:nvPr>
            <p:ph type="pic" sz="quarter" idx="16"/>
          </p:nvPr>
        </p:nvPicPr>
        <p:blipFill>
          <a:blip r:embed="rId6"/>
          <a:srcRect l="11662" r="1166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48" name="Date Placeholder 3">
            <a:extLst>
              <a:ext uri="{FF2B5EF4-FFF2-40B4-BE49-F238E27FC236}">
                <a16:creationId xmlns:a16="http://schemas.microsoft.com/office/drawing/2014/main" id="{04E02B89-AF67-0EF3-0407-F294FC3FADA6}"/>
              </a:ext>
            </a:extLst>
          </p:cNvPr>
          <p:cNvSpPr>
            <a:spLocks noGrp="1"/>
          </p:cNvSpPr>
          <p:nvPr>
            <p:ph type="dt" sz="half" idx="10"/>
          </p:nvPr>
        </p:nvSpPr>
        <p:spPr>
          <a:xfrm>
            <a:off x="550863" y="6374674"/>
            <a:ext cx="2628900" cy="286426"/>
          </a:xfrm>
        </p:spPr>
        <p:txBody>
          <a:bodyPr/>
          <a:lstStyle/>
          <a:p>
            <a:r>
              <a:rPr lang="en-US" sz="1400" dirty="0"/>
              <a:t>Wed., Nov. 1, 2023</a:t>
            </a:r>
          </a:p>
        </p:txBody>
      </p:sp>
    </p:spTree>
    <p:extLst>
      <p:ext uri="{BB962C8B-B14F-4D97-AF65-F5344CB8AC3E}">
        <p14:creationId xmlns:p14="http://schemas.microsoft.com/office/powerpoint/2010/main" val="29798766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1E8936-2270-47FE-94A4-398CB123EF90}"/>
              </a:ext>
            </a:extLst>
          </p:cNvPr>
          <p:cNvSpPr>
            <a:spLocks noGrp="1"/>
          </p:cNvSpPr>
          <p:nvPr>
            <p:ph type="title"/>
          </p:nvPr>
        </p:nvSpPr>
        <p:spPr>
          <a:xfrm>
            <a:off x="550863" y="4508500"/>
            <a:ext cx="4500562" cy="1562959"/>
          </a:xfrm>
        </p:spPr>
        <p:txBody>
          <a:bodyPr/>
          <a:lstStyle/>
          <a:p>
            <a:r>
              <a:rPr lang="en-US" dirty="0"/>
              <a:t>Summary</a:t>
            </a:r>
          </a:p>
        </p:txBody>
      </p:sp>
      <p:pic>
        <p:nvPicPr>
          <p:cNvPr id="16" name="Picture Placeholder 15" descr="Data Points Digital background">
            <a:extLst>
              <a:ext uri="{FF2B5EF4-FFF2-40B4-BE49-F238E27FC236}">
                <a16:creationId xmlns:a16="http://schemas.microsoft.com/office/drawing/2014/main" id="{361E9ADB-7377-4CF1-9AE4-AEFBDEBEEEEC}"/>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val="0"/>
              </a:ext>
            </a:extLst>
          </a:blip>
          <a:srcRect/>
          <a:stretch/>
        </p:blipFill>
        <p:spPr>
          <a:xfrm>
            <a:off x="0" y="0"/>
            <a:ext cx="12192000" cy="3776472"/>
          </a:xfrm>
        </p:spPr>
      </p:pic>
      <p:sp>
        <p:nvSpPr>
          <p:cNvPr id="13" name="Content Placeholder 12">
            <a:extLst>
              <a:ext uri="{FF2B5EF4-FFF2-40B4-BE49-F238E27FC236}">
                <a16:creationId xmlns:a16="http://schemas.microsoft.com/office/drawing/2014/main" id="{C0287FEC-3826-4868-8D93-52429C6156F5}"/>
              </a:ext>
            </a:extLst>
          </p:cNvPr>
          <p:cNvSpPr>
            <a:spLocks noGrp="1"/>
          </p:cNvSpPr>
          <p:nvPr>
            <p:ph sz="quarter" idx="15"/>
          </p:nvPr>
        </p:nvSpPr>
        <p:spPr>
          <a:xfrm>
            <a:off x="5262411" y="4508500"/>
            <a:ext cx="6221412" cy="1563688"/>
          </a:xfrm>
        </p:spPr>
        <p:txBody>
          <a:bodyPr>
            <a:normAutofit lnSpcReduction="10000"/>
          </a:bodyPr>
          <a:lstStyle/>
          <a:p>
            <a:r>
              <a:rPr lang="en-US" dirty="0"/>
              <a:t>It’s important to spark conversations that honor our hurts and fears, while also honoring where everyone’s at in their developmental journey. We can discover together any of these methods of building transformative discourse. Dialogue helps us set the course for action!</a:t>
            </a:r>
          </a:p>
        </p:txBody>
      </p:sp>
      <p:sp>
        <p:nvSpPr>
          <p:cNvPr id="4" name="Date Placeholder 3">
            <a:extLst>
              <a:ext uri="{FF2B5EF4-FFF2-40B4-BE49-F238E27FC236}">
                <a16:creationId xmlns:a16="http://schemas.microsoft.com/office/drawing/2014/main" id="{0C329F70-04F7-4C70-BCF8-D4371F54EF2F}"/>
              </a:ext>
            </a:extLst>
          </p:cNvPr>
          <p:cNvSpPr>
            <a:spLocks noGrp="1"/>
          </p:cNvSpPr>
          <p:nvPr>
            <p:ph type="dt" sz="half" idx="10"/>
          </p:nvPr>
        </p:nvSpPr>
        <p:spPr>
          <a:xfrm>
            <a:off x="550863" y="6374674"/>
            <a:ext cx="2628900" cy="286426"/>
          </a:xfrm>
        </p:spPr>
        <p:txBody>
          <a:bodyPr/>
          <a:lstStyle/>
          <a:p>
            <a:r>
              <a:rPr lang="en-US" sz="1400" dirty="0"/>
              <a:t>Wed., Nov. 1, 2023</a:t>
            </a:r>
          </a:p>
        </p:txBody>
      </p:sp>
      <p:sp>
        <p:nvSpPr>
          <p:cNvPr id="6" name="Slide Number Placeholder 5">
            <a:extLst>
              <a:ext uri="{FF2B5EF4-FFF2-40B4-BE49-F238E27FC236}">
                <a16:creationId xmlns:a16="http://schemas.microsoft.com/office/drawing/2014/main" id="{9ED907F8-C614-4D59-A03F-BF9CD5E35703}"/>
              </a:ext>
            </a:extLst>
          </p:cNvPr>
          <p:cNvSpPr>
            <a:spLocks noGrp="1"/>
          </p:cNvSpPr>
          <p:nvPr>
            <p:ph type="sldNum" sz="quarter" idx="12"/>
          </p:nvPr>
        </p:nvSpPr>
        <p:spPr>
          <a:xfrm>
            <a:off x="9948863" y="6507212"/>
            <a:ext cx="1692274" cy="153888"/>
          </a:xfrm>
        </p:spPr>
        <p:txBody>
          <a:bodyPr/>
          <a:lstStyle/>
          <a:p>
            <a:fld id="{DBA1B0FB-D917-4C8C-928F-313BD683BF39}" type="slidenum">
              <a:rPr lang="en-US" smtClean="0"/>
              <a:pPr/>
              <a:t>9</a:t>
            </a:fld>
            <a:endParaRPr lang="en-US"/>
          </a:p>
        </p:txBody>
      </p:sp>
    </p:spTree>
    <p:extLst>
      <p:ext uri="{BB962C8B-B14F-4D97-AF65-F5344CB8AC3E}">
        <p14:creationId xmlns:p14="http://schemas.microsoft.com/office/powerpoint/2010/main" val="3521561301"/>
      </p:ext>
    </p:extLst>
  </p:cSld>
  <p:clrMapOvr>
    <a:masterClrMapping/>
  </p:clrMapOvr>
</p:sld>
</file>

<file path=ppt/theme/theme1.xml><?xml version="1.0" encoding="utf-8"?>
<a:theme xmlns:a="http://schemas.openxmlformats.org/drawingml/2006/main" name="3DFloatVTI">
  <a:themeElements>
    <a:clrScheme name="Float">
      <a:dk1>
        <a:sysClr val="windowText" lastClr="000000"/>
      </a:dk1>
      <a:lt1>
        <a:sysClr val="window" lastClr="FFFFFF"/>
      </a:lt1>
      <a:dk2>
        <a:srgbClr val="1B192E"/>
      </a:dk2>
      <a:lt2>
        <a:srgbClr val="EAE5EB"/>
      </a:lt2>
      <a:accent1>
        <a:srgbClr val="13BE89"/>
      </a:accent1>
      <a:accent2>
        <a:srgbClr val="12B1BF"/>
      </a:accent2>
      <a:accent3>
        <a:srgbClr val="D40AA8"/>
      </a:accent3>
      <a:accent4>
        <a:srgbClr val="B86E62"/>
      </a:accent4>
      <a:accent5>
        <a:srgbClr val="A3A3C1"/>
      </a:accent5>
      <a:accent6>
        <a:srgbClr val="37335B"/>
      </a:accent6>
      <a:hlink>
        <a:srgbClr val="0066FF"/>
      </a:hlink>
      <a:folHlink>
        <a:srgbClr val="666699"/>
      </a:folHlink>
    </a:clrScheme>
    <a:fontScheme name="Float">
      <a:majorFont>
        <a:latin typeface="Walbaum Display"/>
        <a:ea typeface=""/>
        <a:cs typeface=""/>
      </a:majorFont>
      <a:minorFont>
        <a:latin typeface="Gill Sans M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3DFloatVTI" id="{F59BA300-ED19-4B39-9AE3-7882B1DE8B78}" vid="{0FEC63E3-719F-4F50-9F1E-5B8BAF39109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_ip_UnifiedCompliancePolicyProperties xmlns="http://schemas.microsoft.com/sharepoint/v3" xsi:nil="true"/>
    <lcf76f155ced4ddcb4097134ff3c332f xmlns="71af3243-3dd4-4a8d-8c0d-dd76da1f02a5">
      <Terms xmlns="http://schemas.microsoft.com/office/infopath/2007/PartnerControls"/>
    </lcf76f155ced4ddcb4097134ff3c332f>
    <TaxCatchAll xmlns="230e9df3-be65-4c73-a93b-d1236ebd677e"/>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8" ma:contentTypeDescription="Create a new document." ma:contentTypeScope="" ma:versionID="22a266b9fa9a230c5a512669d8b298c3">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eddc33fff6b14141ee5c74a0d29ea6a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element ref="ns1:_ip_UnifiedCompliancePolicyProperties" minOccurs="0"/>
                <xsd:element ref="ns1:_ip_UnifiedCompliancePolicyUIAction" minOccurs="0"/>
                <xsd:element ref="ns2:Image"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element name="Image" ma:index="22" nillable="true" ma:displayName="Image" ma:format="Image" ma:internalName="Image">
      <xsd:complexType>
        <xsd:complexContent>
          <xsd:extension base="dms:URL">
            <xsd:sequence>
              <xsd:element name="Url" type="dms:ValidUrl" minOccurs="0" nillable="true"/>
              <xsd:element name="Description" type="xsd:string" nillable="true"/>
            </xsd:sequence>
          </xsd:extension>
        </xsd:complexContent>
      </xsd:complexType>
    </xsd:element>
    <xsd:element name="lcf76f155ced4ddcb4097134ff3c332f" ma:index="24" nillable="true" ma:taxonomy="true" ma:internalName="lcf76f155ced4ddcb4097134ff3c332f" ma:taxonomyFieldName="MediaServiceAITags" ma:displayName="Image Tags" ma:readOnly="false" ma:fieldId="{5cf76f15-5ced-4ddc-b409-7134ff3c332f}" ma:taxonomyMulti="true" ma:sspId="e385fb40-52d4-4fae-9c5b-3e8ff8a5878e" ma:termSetId="09814cd3-568e-4e90-9814-8d621ff8fb84"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5" nillable="true" ma:displayName="Taxonomy Catch All Column" ma:hidden="true" ma:list="{3f6bfcbc-3db3-4ae6-bd76-326f0798ad28}" ma:internalName="TaxCatchAll"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0811A92-D464-4AC4-A396-BA73B10CEEAC}">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904751AB-E840-446F-8D49-E697067EC887}">
  <ds:schemaRefs>
    <ds:schemaRef ds:uri="http://schemas.microsoft.com/sharepoint/v3/contenttype/forms"/>
  </ds:schemaRefs>
</ds:datastoreItem>
</file>

<file path=customXml/itemProps3.xml><?xml version="1.0" encoding="utf-8"?>
<ds:datastoreItem xmlns:ds="http://schemas.openxmlformats.org/officeDocument/2006/customXml" ds:itemID="{DE4876F9-7AE1-498D-B8FE-1E3AD703D2A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contentBits="0" removed="0"/>
</clbl:labelList>
</file>

<file path=docProps/app.xml><?xml version="1.0" encoding="utf-8"?>
<Properties xmlns="http://schemas.openxmlformats.org/officeDocument/2006/extended-properties" xmlns:vt="http://schemas.openxmlformats.org/officeDocument/2006/docPropsVTypes">
  <Template>{AE2FA0F4-6F93-40A5-BCC2-7682B11C3BC0}tf33713516_win32</Template>
  <TotalTime>27680</TotalTime>
  <Words>653</Words>
  <Application>Microsoft Office PowerPoint</Application>
  <PresentationFormat>Widescreen</PresentationFormat>
  <Paragraphs>74</Paragraphs>
  <Slides>10</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Calibri</vt:lpstr>
      <vt:lpstr>Georgia</vt:lpstr>
      <vt:lpstr>Gill Sans MT</vt:lpstr>
      <vt:lpstr>Walbaum Display</vt:lpstr>
      <vt:lpstr>Wingdings</vt:lpstr>
      <vt:lpstr>3DFloatVTI</vt:lpstr>
      <vt:lpstr>Living Room Conversations:   Talking about Our Hurts and Fears</vt:lpstr>
      <vt:lpstr>Our “Sphere of Perspective”</vt:lpstr>
      <vt:lpstr>Making Sense</vt:lpstr>
      <vt:lpstr>We’re each doing different math:</vt:lpstr>
      <vt:lpstr>Joining the Table for Group Discovery</vt:lpstr>
      <vt:lpstr>Living Room Conversation:</vt:lpstr>
      <vt:lpstr>The Three Elements of Universal Respect (Paul K. Chappell):  Listen.  Speak to the other person’s highest potential.  Practice what you preach.</vt:lpstr>
      <vt:lpstr>Other Approaches: </vt:lpstr>
      <vt:lpstr>Summary</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Living Room Conversations:   Talking about Our Hurts and Fears</dc:title>
  <dc:creator>Kate Towle</dc:creator>
  <cp:lastModifiedBy>Kate Towle</cp:lastModifiedBy>
  <cp:revision>13</cp:revision>
  <dcterms:created xsi:type="dcterms:W3CDTF">2023-10-06T15:13:26Z</dcterms:created>
  <dcterms:modified xsi:type="dcterms:W3CDTF">2023-10-31T19:55:08Z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